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70" r:id="rId8"/>
    <p:sldId id="273" r:id="rId9"/>
    <p:sldId id="272" r:id="rId10"/>
    <p:sldId id="271" r:id="rId11"/>
    <p:sldId id="266" r:id="rId12"/>
    <p:sldId id="283" r:id="rId13"/>
    <p:sldId id="284" r:id="rId14"/>
    <p:sldId id="285" r:id="rId15"/>
    <p:sldId id="265" r:id="rId16"/>
    <p:sldId id="282" r:id="rId17"/>
    <p:sldId id="263" r:id="rId18"/>
    <p:sldId id="268" r:id="rId19"/>
    <p:sldId id="269" r:id="rId20"/>
    <p:sldId id="274" r:id="rId21"/>
    <p:sldId id="276" r:id="rId22"/>
    <p:sldId id="275" r:id="rId23"/>
    <p:sldId id="277" r:id="rId24"/>
    <p:sldId id="278" r:id="rId25"/>
    <p:sldId id="279" r:id="rId26"/>
    <p:sldId id="281" r:id="rId27"/>
    <p:sldId id="280" r:id="rId28"/>
    <p:sldId id="264" r:id="rId29"/>
    <p:sldId id="26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D4F"/>
    <a:srgbClr val="280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723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666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403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630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51252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71128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0223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98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749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6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819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AB02B2-369C-4E8A-8027-83BB3D4F3D1B}" type="datetimeFigureOut">
              <a:rPr lang="sl-SI" smtClean="0"/>
              <a:t>10. 05. 2023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5AA67D-045B-4F71-8633-CDD6F5C2643D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770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86CFB8-77BE-4492-B9E5-29FE782AC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l-SI" sz="4400" dirty="0">
                <a:solidFill>
                  <a:srgbClr val="00B050"/>
                </a:solidFill>
              </a:rPr>
              <a:t>MI SMO</a:t>
            </a:r>
            <a:br>
              <a:rPr lang="sl-SI" sz="4400" dirty="0">
                <a:solidFill>
                  <a:srgbClr val="00B050"/>
                </a:solidFill>
              </a:rPr>
            </a:br>
            <a:r>
              <a:rPr lang="sl-SI" sz="4400" dirty="0">
                <a:solidFill>
                  <a:srgbClr val="00B050"/>
                </a:solidFill>
              </a:rPr>
              <a:t>EKOŠOLA</a:t>
            </a:r>
          </a:p>
        </p:txBody>
      </p:sp>
      <p:pic>
        <p:nvPicPr>
          <p:cNvPr id="1026" name="Picture 2" descr="Eko šola – OSNOVNA ŠOLA ŠMARTNO PRI SLOVENJ GRADCU">
            <a:extLst>
              <a:ext uri="{FF2B5EF4-FFF2-40B4-BE49-F238E27FC236}">
                <a16:creationId xmlns:a16="http://schemas.microsoft.com/office/drawing/2014/main" id="{4502BF6C-F3E8-41FD-B9CA-F1EAEED4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0168" y="549457"/>
            <a:ext cx="1962046" cy="19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auto0">
            <a:extLst>
              <a:ext uri="{FF2B5EF4-FFF2-40B4-BE49-F238E27FC236}">
                <a16:creationId xmlns:a16="http://schemas.microsoft.com/office/drawing/2014/main" id="{44B98A80-D59D-4B52-AFB2-3AE5EB545C4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081" y="549457"/>
            <a:ext cx="1962046" cy="195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65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19466C8-E5A6-4520-9225-A3652611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66" y="0"/>
            <a:ext cx="9137668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22966EF-1158-4D1D-B94C-BFCFD2071547}"/>
              </a:ext>
            </a:extLst>
          </p:cNvPr>
          <p:cNvSpPr txBox="1"/>
          <p:nvPr/>
        </p:nvSpPr>
        <p:spPr>
          <a:xfrm rot="876799">
            <a:off x="4556449" y="4805263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Pometli smo asfaltno igrišče.</a:t>
            </a:r>
          </a:p>
        </p:txBody>
      </p:sp>
    </p:spTree>
    <p:extLst>
      <p:ext uri="{BB962C8B-B14F-4D97-AF65-F5344CB8AC3E}">
        <p14:creationId xmlns:p14="http://schemas.microsoft.com/office/powerpoint/2010/main" val="69680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88DACD-6D0D-4D37-B18D-0B659F1C3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62" y="0"/>
            <a:ext cx="9137668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F0FA912-6618-4019-B36A-83EEC3A66596}"/>
              </a:ext>
            </a:extLst>
          </p:cNvPr>
          <p:cNvSpPr txBox="1"/>
          <p:nvPr/>
        </p:nvSpPr>
        <p:spPr>
          <a:xfrm rot="20734525">
            <a:off x="3884644" y="5478385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Kar dobro se znajdemo </a:t>
            </a:r>
            <a:r>
              <a:rPr lang="sl-SI" sz="2800" b="1" dirty="0">
                <a:solidFill>
                  <a:schemeClr val="bg1"/>
                </a:solidFill>
              </a:rPr>
              <a:t>z metlo v roki</a:t>
            </a:r>
            <a:r>
              <a:rPr lang="sl-SI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343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F9B81A5-EB87-4264-93AB-31F7EDD2F3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4E10D47-99D4-473F-B3A9-24F659B63865}"/>
              </a:ext>
            </a:extLst>
          </p:cNvPr>
          <p:cNvSpPr txBox="1"/>
          <p:nvPr/>
        </p:nvSpPr>
        <p:spPr>
          <a:xfrm>
            <a:off x="2192694" y="5654349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highlight>
                  <a:srgbClr val="0000FF"/>
                </a:highlight>
              </a:rPr>
              <a:t>Očistili smo tudi prostor </a:t>
            </a:r>
          </a:p>
          <a:p>
            <a:r>
              <a:rPr lang="sl-SI" sz="2800" b="1" dirty="0">
                <a:solidFill>
                  <a:schemeClr val="bg1"/>
                </a:solidFill>
                <a:highlight>
                  <a:srgbClr val="0000FF"/>
                </a:highlight>
              </a:rPr>
              <a:t>pred učilnicami prve triade.</a:t>
            </a:r>
          </a:p>
        </p:txBody>
      </p:sp>
    </p:spTree>
    <p:extLst>
      <p:ext uri="{BB962C8B-B14F-4D97-AF65-F5344CB8AC3E}">
        <p14:creationId xmlns:p14="http://schemas.microsoft.com/office/powerpoint/2010/main" val="1799085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E676E22-E64E-42A6-8F07-19ADAFC25B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67" y="27990"/>
            <a:ext cx="9144000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DF2EDC6-AB94-485E-824D-A37972D4F8F8}"/>
              </a:ext>
            </a:extLst>
          </p:cNvPr>
          <p:cNvSpPr txBox="1"/>
          <p:nvPr/>
        </p:nvSpPr>
        <p:spPr>
          <a:xfrm>
            <a:off x="5141168" y="6130210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FFFF00"/>
                </a:highlight>
              </a:rPr>
              <a:t>Pri tem smo bili zelo natančni.</a:t>
            </a:r>
          </a:p>
        </p:txBody>
      </p:sp>
    </p:spTree>
    <p:extLst>
      <p:ext uri="{BB962C8B-B14F-4D97-AF65-F5344CB8AC3E}">
        <p14:creationId xmlns:p14="http://schemas.microsoft.com/office/powerpoint/2010/main" val="92521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8E964E-8D4C-4E95-8B46-968E0969B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331" y="0"/>
            <a:ext cx="5143500" cy="68580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16E45BF-0AA4-4A8E-A59F-F54E89BCE2E6}"/>
              </a:ext>
            </a:extLst>
          </p:cNvPr>
          <p:cNvSpPr txBox="1"/>
          <p:nvPr/>
        </p:nvSpPr>
        <p:spPr>
          <a:xfrm rot="21032478">
            <a:off x="1073990" y="2151727"/>
            <a:ext cx="40267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highlight>
                  <a:srgbClr val="800080"/>
                </a:highlight>
              </a:rPr>
              <a:t>Na žalost smo na tleh našli veliko zavrženih plastenk.</a:t>
            </a:r>
          </a:p>
        </p:txBody>
      </p:sp>
    </p:spTree>
    <p:extLst>
      <p:ext uri="{BB962C8B-B14F-4D97-AF65-F5344CB8AC3E}">
        <p14:creationId xmlns:p14="http://schemas.microsoft.com/office/powerpoint/2010/main" val="96979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9DAD0E-FE12-4E40-82D6-8A71BF76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49" y="-4665"/>
            <a:ext cx="5134560" cy="68427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0D0F1A-8FE1-491E-B994-AF04879B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072" y="0"/>
            <a:ext cx="5138751" cy="68580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8F4C150-D9B1-479D-AD8E-84090EDF45AA}"/>
              </a:ext>
            </a:extLst>
          </p:cNvPr>
          <p:cNvSpPr txBox="1"/>
          <p:nvPr/>
        </p:nvSpPr>
        <p:spPr>
          <a:xfrm rot="225477">
            <a:off x="1934549" y="4796621"/>
            <a:ext cx="6941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008000"/>
                </a:highlight>
              </a:rPr>
              <a:t>K čistejšemu okolju so pripomogli mnogi posamezniki in člani različnih društev – tudi članice Turističnega olepševalnega društva Šmartno.</a:t>
            </a:r>
          </a:p>
        </p:txBody>
      </p:sp>
    </p:spTree>
    <p:extLst>
      <p:ext uri="{BB962C8B-B14F-4D97-AF65-F5344CB8AC3E}">
        <p14:creationId xmlns:p14="http://schemas.microsoft.com/office/powerpoint/2010/main" val="215502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84B449D-D8B6-4C90-B00A-52A18636A0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747" y="0"/>
            <a:ext cx="4572000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E9F35C2-7758-4BBD-9CA1-2E047A3695BF}"/>
              </a:ext>
            </a:extLst>
          </p:cNvPr>
          <p:cNvSpPr txBox="1"/>
          <p:nvPr/>
        </p:nvSpPr>
        <p:spPr>
          <a:xfrm rot="21032478">
            <a:off x="7700999" y="2391057"/>
            <a:ext cx="32765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FFFF00"/>
                </a:highlight>
              </a:rPr>
              <a:t>Nekateri so bili neumorni tudi na počitnicah.</a:t>
            </a:r>
          </a:p>
          <a:p>
            <a:r>
              <a:rPr lang="sl-SI" sz="2800" b="1" dirty="0">
                <a:highlight>
                  <a:srgbClr val="FFFF00"/>
                </a:highlight>
              </a:rPr>
              <a:t>Bravo!</a:t>
            </a:r>
          </a:p>
        </p:txBody>
      </p:sp>
    </p:spTree>
    <p:extLst>
      <p:ext uri="{BB962C8B-B14F-4D97-AF65-F5344CB8AC3E}">
        <p14:creationId xmlns:p14="http://schemas.microsoft.com/office/powerpoint/2010/main" val="174548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BA20DB-6140-49C8-8985-410E5DEC5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2899" y="1384284"/>
            <a:ext cx="3838710" cy="4089432"/>
          </a:xfrm>
        </p:spPr>
        <p:txBody>
          <a:bodyPr/>
          <a:lstStyle/>
          <a:p>
            <a:r>
              <a:rPr lang="sl-SI" sz="4400" dirty="0">
                <a:solidFill>
                  <a:srgbClr val="00B050"/>
                </a:solidFill>
              </a:rPr>
              <a:t>Pripravili smo izmenjavo rabljenih knjig</a:t>
            </a:r>
          </a:p>
        </p:txBody>
      </p:sp>
      <p:pic>
        <p:nvPicPr>
          <p:cNvPr id="4" name="Picture 2" descr="Eko šola – OSNOVNA ŠOLA ŠMARTNO PRI SLOVENJ GRADCU">
            <a:extLst>
              <a:ext uri="{FF2B5EF4-FFF2-40B4-BE49-F238E27FC236}">
                <a16:creationId xmlns:a16="http://schemas.microsoft.com/office/drawing/2014/main" id="{831EE615-1B55-4945-98D8-23ED0EE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499" y="465483"/>
            <a:ext cx="1962046" cy="19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auto0">
            <a:extLst>
              <a:ext uri="{FF2B5EF4-FFF2-40B4-BE49-F238E27FC236}">
                <a16:creationId xmlns:a16="http://schemas.microsoft.com/office/drawing/2014/main" id="{B73640FB-BEE4-4670-BCEA-BC0DA9CB9DC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77" y="465483"/>
            <a:ext cx="1962046" cy="195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06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7D51A3-BA1D-43FE-B89E-3AD6660BC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91" y="830145"/>
            <a:ext cx="11393358" cy="5518754"/>
          </a:xfrm>
          <a:prstGeom prst="rect">
            <a:avLst/>
          </a:prstGeom>
        </p:spPr>
      </p:pic>
      <p:sp>
        <p:nvSpPr>
          <p:cNvPr id="4" name="Puščica: desno 3">
            <a:extLst>
              <a:ext uri="{FF2B5EF4-FFF2-40B4-BE49-F238E27FC236}">
                <a16:creationId xmlns:a16="http://schemas.microsoft.com/office/drawing/2014/main" id="{E32B75CB-58DF-4E83-AB40-627C14B72E96}"/>
              </a:ext>
            </a:extLst>
          </p:cNvPr>
          <p:cNvSpPr/>
          <p:nvPr/>
        </p:nvSpPr>
        <p:spPr>
          <a:xfrm>
            <a:off x="4814597" y="1119673"/>
            <a:ext cx="3470986" cy="66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98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1EA9D0E-992B-432C-90E7-CA054EAD5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DKUP KNJIG - ODKUPIM IN ODPELJEM KNJIGE">
            <a:extLst>
              <a:ext uri="{FF2B5EF4-FFF2-40B4-BE49-F238E27FC236}">
                <a16:creationId xmlns:a16="http://schemas.microsoft.com/office/drawing/2014/main" id="{BC2004C7-0A94-46FF-9C35-8A2E03B3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07" y="3898531"/>
            <a:ext cx="3240442" cy="201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83A14EC-8B7D-4CF1-BDB9-88B240F72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961" y="1540868"/>
            <a:ext cx="10307451" cy="226267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chemeClr val="accent3">
                    <a:lumMod val="50000"/>
                  </a:schemeClr>
                </a:solidFill>
              </a:rPr>
              <a:t>dan Zemlje</a:t>
            </a:r>
          </a:p>
          <a:p>
            <a:r>
              <a:rPr lang="sl-SI" sz="3200" b="1" dirty="0">
                <a:solidFill>
                  <a:schemeClr val="accent3">
                    <a:lumMod val="50000"/>
                  </a:schemeClr>
                </a:solidFill>
              </a:rPr>
              <a:t>slovenski dan brez zavržene hrane</a:t>
            </a:r>
          </a:p>
          <a:p>
            <a:r>
              <a:rPr lang="sl-SI" sz="3200" b="1" dirty="0">
                <a:solidFill>
                  <a:schemeClr val="accent3">
                    <a:lumMod val="50000"/>
                  </a:schemeClr>
                </a:solidFill>
              </a:rPr>
              <a:t>svetovni dan knjige</a:t>
            </a:r>
          </a:p>
        </p:txBody>
      </p:sp>
      <p:pic>
        <p:nvPicPr>
          <p:cNvPr id="1030" name="Picture 6" descr="22. april - Svetovni dan Zemlje">
            <a:extLst>
              <a:ext uri="{FF2B5EF4-FFF2-40B4-BE49-F238E27FC236}">
                <a16:creationId xmlns:a16="http://schemas.microsoft.com/office/drawing/2014/main" id="{B1221451-E66C-4CB3-8A45-78F550F1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900" y="1483989"/>
            <a:ext cx="3461656" cy="194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FB83B32-A42E-49C8-A979-F45B2753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702" y="297979"/>
            <a:ext cx="9319906" cy="1306456"/>
          </a:xfrm>
        </p:spPr>
        <p:txBody>
          <a:bodyPr>
            <a:normAutofit/>
          </a:bodyPr>
          <a:lstStyle/>
          <a:p>
            <a:r>
              <a:rPr lang="sl-SI" sz="3600" dirty="0">
                <a:solidFill>
                  <a:srgbClr val="F30D4F"/>
                </a:solidFill>
              </a:rPr>
              <a:t>Aprila smo bili zelo dejavni.</a:t>
            </a:r>
            <a:br>
              <a:rPr lang="sl-SI" sz="3600" dirty="0">
                <a:solidFill>
                  <a:srgbClr val="F30D4F"/>
                </a:solidFill>
              </a:rPr>
            </a:br>
            <a:r>
              <a:rPr lang="sl-SI" sz="3600" dirty="0">
                <a:solidFill>
                  <a:srgbClr val="F30D4F"/>
                </a:solidFill>
              </a:rPr>
              <a:t>Praznovali smo …</a:t>
            </a:r>
          </a:p>
        </p:txBody>
      </p:sp>
      <p:sp>
        <p:nvSpPr>
          <p:cNvPr id="5" name="AutoShape 4" descr="https://v1.padlet.pics/1/image.webp?t=c_limit%2Cdpr_1%2Ch_722%2Cw_541&amp;url=https%3A%2F%2Fstorage.googleapis.com%2Fpadlet-uploads%2F2030636243%2F490054848f54035f9b7609ec8a30a99b%2F342405272_740279494263453_8820917968931280707_n.jpg%3FExpires%3D1683560239%26GoogleAccessId%3D778043051564-q79bsd8mc40b0bl82ikkrtc3jdofe4dg%2540developer.gserviceaccount.com%26Signature%3DYMDxmBWAhOwUtLWSEPp%252BCDl5bNi%252FTFabYJjt6SL%252B5arGFp8O%252BSYkFyHWoBQEOX1oRW1c7YsXb8%252BLLQN0L%252FswD4mgOjlYjYi3XjuBxOj2jsbNUlZ8qLQY4EEpA%252BBG%252Bh7kttwANb3iaHrtyN5ByjsiMCFXWvW9jlboWtK17KTfCAE%253D%26original-url%3Dhttps%253A%252F%252Fpadlet-uploads.storage.googleapis.com%252F2030636243%252F490054848f54035f9b7609ec8a30a99b%252F342405272_740279494263453_8820917968931280707_n.jpg">
            <a:extLst>
              <a:ext uri="{FF2B5EF4-FFF2-40B4-BE49-F238E27FC236}">
                <a16:creationId xmlns:a16="http://schemas.microsoft.com/office/drawing/2014/main" id="{93D0B015-462C-4B33-85FE-15AD1EEEC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53143" y="4978245"/>
            <a:ext cx="7557795" cy="15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55E33276-8F2D-4760-A477-C753D1F91419}"/>
              </a:ext>
            </a:extLst>
          </p:cNvPr>
          <p:cNvSpPr txBox="1">
            <a:spLocks/>
          </p:cNvSpPr>
          <p:nvPr/>
        </p:nvSpPr>
        <p:spPr>
          <a:xfrm>
            <a:off x="1083961" y="3601860"/>
            <a:ext cx="9319906" cy="1306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>
                <a:solidFill>
                  <a:srgbClr val="F30D4F"/>
                </a:solidFill>
              </a:rPr>
              <a:t>Sodelovali smo …</a:t>
            </a:r>
          </a:p>
        </p:txBody>
      </p:sp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64EB64BD-5CE8-4F33-A82C-717EDA72104F}"/>
              </a:ext>
            </a:extLst>
          </p:cNvPr>
          <p:cNvSpPr txBox="1">
            <a:spLocks/>
          </p:cNvSpPr>
          <p:nvPr/>
        </p:nvSpPr>
        <p:spPr>
          <a:xfrm>
            <a:off x="983076" y="4386680"/>
            <a:ext cx="8559030" cy="2293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b="1" dirty="0">
                <a:solidFill>
                  <a:schemeClr val="accent3">
                    <a:lumMod val="50000"/>
                  </a:schemeClr>
                </a:solidFill>
              </a:rPr>
              <a:t>na dnevu odprtih vrat </a:t>
            </a:r>
            <a:r>
              <a:rPr lang="sl-SI" sz="3200" b="1" dirty="0" err="1">
                <a:solidFill>
                  <a:schemeClr val="accent3">
                    <a:lumMod val="50000"/>
                  </a:schemeClr>
                </a:solidFill>
              </a:rPr>
              <a:t>Koceroda</a:t>
            </a:r>
            <a:endParaRPr lang="sl-SI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id="{85087DFF-99A5-4C6A-9953-CCB24869C2EA}"/>
              </a:ext>
            </a:extLst>
          </p:cNvPr>
          <p:cNvSpPr txBox="1">
            <a:spLocks/>
          </p:cNvSpPr>
          <p:nvPr/>
        </p:nvSpPr>
        <p:spPr>
          <a:xfrm>
            <a:off x="1035557" y="5251722"/>
            <a:ext cx="9319906" cy="13064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>
                <a:solidFill>
                  <a:srgbClr val="F30D4F"/>
                </a:solidFill>
              </a:rPr>
              <a:t>Šola je odprla vrata …</a:t>
            </a:r>
          </a:p>
        </p:txBody>
      </p:sp>
      <p:sp>
        <p:nvSpPr>
          <p:cNvPr id="13" name="Označba mesta vsebine 2">
            <a:extLst>
              <a:ext uri="{FF2B5EF4-FFF2-40B4-BE49-F238E27FC236}">
                <a16:creationId xmlns:a16="http://schemas.microsoft.com/office/drawing/2014/main" id="{2E81350D-E1DD-4E98-BAE9-2317CE32DC7E}"/>
              </a:ext>
            </a:extLst>
          </p:cNvPr>
          <p:cNvSpPr txBox="1">
            <a:spLocks/>
          </p:cNvSpPr>
          <p:nvPr/>
        </p:nvSpPr>
        <p:spPr>
          <a:xfrm>
            <a:off x="852448" y="5999814"/>
            <a:ext cx="10225848" cy="2293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b="1" dirty="0">
                <a:solidFill>
                  <a:schemeClr val="accent3">
                    <a:lumMod val="50000"/>
                  </a:schemeClr>
                </a:solidFill>
              </a:rPr>
              <a:t>čebelarskemu društvu in mladim čebelarjem</a:t>
            </a:r>
          </a:p>
        </p:txBody>
      </p:sp>
    </p:spTree>
    <p:extLst>
      <p:ext uri="{BB962C8B-B14F-4D97-AF65-F5344CB8AC3E}">
        <p14:creationId xmlns:p14="http://schemas.microsoft.com/office/powerpoint/2010/main" val="2159981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BA20DB-6140-49C8-8985-410E5DEC5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2899" y="1384284"/>
            <a:ext cx="3838710" cy="4089432"/>
          </a:xfrm>
        </p:spPr>
        <p:txBody>
          <a:bodyPr/>
          <a:lstStyle/>
          <a:p>
            <a:r>
              <a:rPr lang="sl-SI" sz="4400" dirty="0">
                <a:solidFill>
                  <a:srgbClr val="00B050"/>
                </a:solidFill>
              </a:rPr>
              <a:t>Potrudili smo se, da ne zavržemo nič hrane</a:t>
            </a:r>
          </a:p>
        </p:txBody>
      </p:sp>
      <p:pic>
        <p:nvPicPr>
          <p:cNvPr id="4" name="Picture 2" descr="Eko šola – OSNOVNA ŠOLA ŠMARTNO PRI SLOVENJ GRADCU">
            <a:extLst>
              <a:ext uri="{FF2B5EF4-FFF2-40B4-BE49-F238E27FC236}">
                <a16:creationId xmlns:a16="http://schemas.microsoft.com/office/drawing/2014/main" id="{831EE615-1B55-4945-98D8-23ED0EE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499" y="465483"/>
            <a:ext cx="1962046" cy="19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auto0">
            <a:extLst>
              <a:ext uri="{FF2B5EF4-FFF2-40B4-BE49-F238E27FC236}">
                <a16:creationId xmlns:a16="http://schemas.microsoft.com/office/drawing/2014/main" id="{BF8FF16E-667B-4D8E-A77D-CDA54F804FD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07" y="568119"/>
            <a:ext cx="1962046" cy="195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285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ossmartno-sg.si/wp-content/blogs.dir/4705/files/brez-zavrzene-hrane/IMG_20230329_130116.jpg">
            <a:extLst>
              <a:ext uri="{FF2B5EF4-FFF2-40B4-BE49-F238E27FC236}">
                <a16:creationId xmlns:a16="http://schemas.microsoft.com/office/drawing/2014/main" id="{BF8A7C3F-A53D-43B2-9885-829C7423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571" y="653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9A4D1DB-D3D5-4A91-AE62-716E0D83E650}"/>
              </a:ext>
            </a:extLst>
          </p:cNvPr>
          <p:cNvSpPr txBox="1"/>
          <p:nvPr/>
        </p:nvSpPr>
        <p:spPr>
          <a:xfrm>
            <a:off x="3147527" y="6073523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00FF00"/>
                </a:highlight>
              </a:rPr>
              <a:t>Kakšen je moj odnos do hrane?</a:t>
            </a:r>
          </a:p>
        </p:txBody>
      </p:sp>
    </p:spTree>
    <p:extLst>
      <p:ext uri="{BB962C8B-B14F-4D97-AF65-F5344CB8AC3E}">
        <p14:creationId xmlns:p14="http://schemas.microsoft.com/office/powerpoint/2010/main" val="22719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ossmartno-sg.si/wp-content/blogs.dir/4705/files/brez-zavrzene-hrane/IMG_20230329_132046.jpg">
            <a:extLst>
              <a:ext uri="{FF2B5EF4-FFF2-40B4-BE49-F238E27FC236}">
                <a16:creationId xmlns:a16="http://schemas.microsoft.com/office/drawing/2014/main" id="{8743D714-1D7C-4675-86EB-8F902E8E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A92DDA1-2B8F-4AF0-B11B-45122DE979F0}"/>
              </a:ext>
            </a:extLst>
          </p:cNvPr>
          <p:cNvSpPr txBox="1"/>
          <p:nvPr/>
        </p:nvSpPr>
        <p:spPr>
          <a:xfrm>
            <a:off x="1831911" y="6018243"/>
            <a:ext cx="78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FF0000"/>
                </a:highlight>
              </a:rPr>
              <a:t>V jedilnici so pogosto prisotni </a:t>
            </a:r>
            <a:r>
              <a:rPr lang="sl-SI" sz="2800" b="1" dirty="0" err="1">
                <a:highlight>
                  <a:srgbClr val="FF0000"/>
                </a:highlight>
              </a:rPr>
              <a:t>eko</a:t>
            </a:r>
            <a:r>
              <a:rPr lang="sl-SI" sz="2800" b="1" dirty="0">
                <a:highlight>
                  <a:srgbClr val="FF0000"/>
                </a:highlight>
              </a:rPr>
              <a:t> detektivi.</a:t>
            </a:r>
          </a:p>
        </p:txBody>
      </p:sp>
    </p:spTree>
    <p:extLst>
      <p:ext uri="{BB962C8B-B14F-4D97-AF65-F5344CB8AC3E}">
        <p14:creationId xmlns:p14="http://schemas.microsoft.com/office/powerpoint/2010/main" val="335589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www.ossmartno-sg.si/wp-content/blogs.dir/4705/files/brez-zavrzene-hrane/IMG_20230424_111810.jpg">
            <a:extLst>
              <a:ext uri="{FF2B5EF4-FFF2-40B4-BE49-F238E27FC236}">
                <a16:creationId xmlns:a16="http://schemas.microsoft.com/office/drawing/2014/main" id="{B77D63C2-0A89-42E0-A75E-980BF285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1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ossmartno-sg.si/wp-content/blogs.dir/4705/files/brez-zavrzene-hrane/IMG_20230424_121017.jpg">
            <a:extLst>
              <a:ext uri="{FF2B5EF4-FFF2-40B4-BE49-F238E27FC236}">
                <a16:creationId xmlns:a16="http://schemas.microsoft.com/office/drawing/2014/main" id="{61FD9859-6357-44F0-9940-75F8814F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955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57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ossmartno-sg.si/wp-content/blogs.dir/4705/files/brez-zavrzene-hrane/IMG_20230424_121026.jpg">
            <a:extLst>
              <a:ext uri="{FF2B5EF4-FFF2-40B4-BE49-F238E27FC236}">
                <a16:creationId xmlns:a16="http://schemas.microsoft.com/office/drawing/2014/main" id="{62BE870D-4179-400E-B1AE-7B773AF1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8CBE0AD-CBEF-406F-9223-D3A336102B16}"/>
              </a:ext>
            </a:extLst>
          </p:cNvPr>
          <p:cNvSpPr txBox="1"/>
          <p:nvPr/>
        </p:nvSpPr>
        <p:spPr>
          <a:xfrm>
            <a:off x="5694784" y="5999580"/>
            <a:ext cx="471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008000"/>
                </a:highlight>
              </a:rPr>
              <a:t>Spoštujmo hrano vsak dan.</a:t>
            </a:r>
          </a:p>
        </p:txBody>
      </p:sp>
    </p:spTree>
    <p:extLst>
      <p:ext uri="{BB962C8B-B14F-4D97-AF65-F5344CB8AC3E}">
        <p14:creationId xmlns:p14="http://schemas.microsoft.com/office/powerpoint/2010/main" val="3297431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BA20DB-6140-49C8-8985-410E5DEC5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2899" y="1384284"/>
            <a:ext cx="3838710" cy="4089432"/>
          </a:xfrm>
        </p:spPr>
        <p:txBody>
          <a:bodyPr/>
          <a:lstStyle/>
          <a:p>
            <a:r>
              <a:rPr lang="sl-SI" sz="3200" dirty="0">
                <a:solidFill>
                  <a:srgbClr val="00B050"/>
                </a:solidFill>
              </a:rPr>
              <a:t>Naša šola je ponovno sodelovala na odprtih vratih </a:t>
            </a:r>
            <a:r>
              <a:rPr lang="sl-SI" sz="3200" dirty="0" err="1">
                <a:solidFill>
                  <a:srgbClr val="00B050"/>
                </a:solidFill>
              </a:rPr>
              <a:t>koceroda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4" name="Picture 2" descr="Eko šola – OSNOVNA ŠOLA ŠMARTNO PRI SLOVENJ GRADCU">
            <a:extLst>
              <a:ext uri="{FF2B5EF4-FFF2-40B4-BE49-F238E27FC236}">
                <a16:creationId xmlns:a16="http://schemas.microsoft.com/office/drawing/2014/main" id="{831EE615-1B55-4945-98D8-23ED0EE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499" y="465483"/>
            <a:ext cx="1962046" cy="19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auto0">
            <a:extLst>
              <a:ext uri="{FF2B5EF4-FFF2-40B4-BE49-F238E27FC236}">
                <a16:creationId xmlns:a16="http://schemas.microsoft.com/office/drawing/2014/main" id="{BF8FF16E-667B-4D8E-A77D-CDA54F804FD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07" y="568119"/>
            <a:ext cx="1962046" cy="195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4371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07D3EB-6E36-4CBE-8467-1F497DC1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D0C3EC-ADE3-4A16-9561-9D162C934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5451C53-78FB-43B6-B7F8-FB6C217B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0" y="270588"/>
            <a:ext cx="12111619" cy="64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7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9B31013-6BF4-480E-9730-3B13068BA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87" t="21088" r="3648" b="7211"/>
          <a:stretch/>
        </p:blipFill>
        <p:spPr>
          <a:xfrm>
            <a:off x="1020146" y="496871"/>
            <a:ext cx="11016344" cy="5864257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437CFB6-CAC1-4FB6-A5A4-0786572569B7}"/>
              </a:ext>
            </a:extLst>
          </p:cNvPr>
          <p:cNvSpPr txBox="1"/>
          <p:nvPr/>
        </p:nvSpPr>
        <p:spPr>
          <a:xfrm>
            <a:off x="2820955" y="5707280"/>
            <a:ext cx="471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008000"/>
                </a:highlight>
              </a:rPr>
              <a:t>Šolska stojnica na dnevu odprtih vrat na </a:t>
            </a:r>
            <a:r>
              <a:rPr lang="sl-SI" sz="2800" b="1" dirty="0" err="1">
                <a:highlight>
                  <a:srgbClr val="008000"/>
                </a:highlight>
              </a:rPr>
              <a:t>Kocerodu</a:t>
            </a:r>
            <a:r>
              <a:rPr lang="sl-SI" sz="2800" b="1" dirty="0">
                <a:highlight>
                  <a:srgbClr val="0080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107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BA20DB-6140-49C8-8985-410E5DEC5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2899" y="1384284"/>
            <a:ext cx="3838710" cy="4089432"/>
          </a:xfrm>
        </p:spPr>
        <p:txBody>
          <a:bodyPr/>
          <a:lstStyle/>
          <a:p>
            <a:r>
              <a:rPr lang="sl-SI" sz="3200" dirty="0">
                <a:solidFill>
                  <a:srgbClr val="00B050"/>
                </a:solidFill>
              </a:rPr>
              <a:t>Na šoli je prvič potekalo tudi regijsko tekmovanje mladih čebelarjev</a:t>
            </a:r>
          </a:p>
        </p:txBody>
      </p:sp>
      <p:pic>
        <p:nvPicPr>
          <p:cNvPr id="4" name="Picture 2" descr="Eko šola – OSNOVNA ŠOLA ŠMARTNO PRI SLOVENJ GRADCU">
            <a:extLst>
              <a:ext uri="{FF2B5EF4-FFF2-40B4-BE49-F238E27FC236}">
                <a16:creationId xmlns:a16="http://schemas.microsoft.com/office/drawing/2014/main" id="{831EE615-1B55-4945-98D8-23ED0EE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499" y="465483"/>
            <a:ext cx="1962046" cy="19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auto0">
            <a:extLst>
              <a:ext uri="{FF2B5EF4-FFF2-40B4-BE49-F238E27FC236}">
                <a16:creationId xmlns:a16="http://schemas.microsoft.com/office/drawing/2014/main" id="{BF8FF16E-667B-4D8E-A77D-CDA54F804FD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07" y="568119"/>
            <a:ext cx="1962046" cy="195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181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B97E063-99E6-4AAD-8748-EE2EF7C5DF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959" y="0"/>
            <a:ext cx="54864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2F04EE2-D9A1-496E-A581-88679A58A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9393">
            <a:off x="390388" y="508019"/>
            <a:ext cx="6658792" cy="51405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87EBE80-8FF4-494C-9605-DFACD2FEBCC5}"/>
              </a:ext>
            </a:extLst>
          </p:cNvPr>
          <p:cNvSpPr txBox="1"/>
          <p:nvPr/>
        </p:nvSpPr>
        <p:spPr>
          <a:xfrm>
            <a:off x="770940" y="5817034"/>
            <a:ext cx="8581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FFFF00"/>
                </a:highlight>
              </a:rPr>
              <a:t>Čebelarsko društvo Slovenj Gradec – Mislinja je na naši šoli pripravilo tekmovanje za mlade čebelarje.</a:t>
            </a:r>
          </a:p>
        </p:txBody>
      </p:sp>
    </p:spTree>
    <p:extLst>
      <p:ext uri="{BB962C8B-B14F-4D97-AF65-F5344CB8AC3E}">
        <p14:creationId xmlns:p14="http://schemas.microsoft.com/office/powerpoint/2010/main" val="129160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BA20DB-6140-49C8-8985-410E5DEC5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2899" y="1384284"/>
            <a:ext cx="3838710" cy="4089432"/>
          </a:xfrm>
        </p:spPr>
        <p:txBody>
          <a:bodyPr/>
          <a:lstStyle/>
          <a:p>
            <a:r>
              <a:rPr lang="sl-SI" sz="4400" dirty="0" err="1">
                <a:solidFill>
                  <a:srgbClr val="00B050"/>
                </a:solidFill>
              </a:rPr>
              <a:t>oČistili</a:t>
            </a:r>
            <a:r>
              <a:rPr lang="sl-SI" sz="4400" dirty="0">
                <a:solidFill>
                  <a:srgbClr val="00B050"/>
                </a:solidFill>
              </a:rPr>
              <a:t> smo okolico šole in kraja</a:t>
            </a:r>
          </a:p>
        </p:txBody>
      </p:sp>
      <p:pic>
        <p:nvPicPr>
          <p:cNvPr id="4" name="Picture 2" descr="Eko šola – OSNOVNA ŠOLA ŠMARTNO PRI SLOVENJ GRADCU">
            <a:extLst>
              <a:ext uri="{FF2B5EF4-FFF2-40B4-BE49-F238E27FC236}">
                <a16:creationId xmlns:a16="http://schemas.microsoft.com/office/drawing/2014/main" id="{831EE615-1B55-4945-98D8-23ED0EE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9499" y="465483"/>
            <a:ext cx="1962046" cy="19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auto0">
            <a:extLst>
              <a:ext uri="{FF2B5EF4-FFF2-40B4-BE49-F238E27FC236}">
                <a16:creationId xmlns:a16="http://schemas.microsoft.com/office/drawing/2014/main" id="{C50ED9A2-FFC8-41F6-9550-339FAD9012C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94" y="465483"/>
            <a:ext cx="1962046" cy="195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78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E2D5E90-A198-4965-894B-5F3F15C354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F01C700-B9FD-4BEB-BF57-AB83F1B68655}"/>
              </a:ext>
            </a:extLst>
          </p:cNvPr>
          <p:cNvSpPr txBox="1"/>
          <p:nvPr/>
        </p:nvSpPr>
        <p:spPr>
          <a:xfrm>
            <a:off x="2472612" y="6111550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Očistili smo </a:t>
            </a:r>
            <a:r>
              <a:rPr lang="sl-SI" sz="2800" b="1" dirty="0">
                <a:solidFill>
                  <a:schemeClr val="bg1"/>
                </a:solidFill>
              </a:rPr>
              <a:t>šolsko </a:t>
            </a:r>
            <a:r>
              <a:rPr lang="sl-SI" sz="2800" b="1" dirty="0"/>
              <a:t>igrišče.</a:t>
            </a:r>
          </a:p>
        </p:txBody>
      </p:sp>
    </p:spTree>
    <p:extLst>
      <p:ext uri="{BB962C8B-B14F-4D97-AF65-F5344CB8AC3E}">
        <p14:creationId xmlns:p14="http://schemas.microsoft.com/office/powerpoint/2010/main" val="72579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D34C23A-563C-4C18-A6C6-E7C49F87C6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250" y="857250"/>
            <a:ext cx="6858000" cy="51435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B70BE50-DF60-4BF6-905D-821ACBD3A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12836" y="857250"/>
            <a:ext cx="6858000" cy="514350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ABA8098-6B65-4930-B548-8EB8C5F60685}"/>
              </a:ext>
            </a:extLst>
          </p:cNvPr>
          <p:cNvSpPr txBox="1"/>
          <p:nvPr/>
        </p:nvSpPr>
        <p:spPr>
          <a:xfrm rot="21032478">
            <a:off x="7305869" y="5767925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highlight>
                  <a:srgbClr val="FF00FF"/>
                </a:highlight>
              </a:rPr>
              <a:t>Z dobro voljo je vse lažje.</a:t>
            </a:r>
          </a:p>
        </p:txBody>
      </p:sp>
    </p:spTree>
    <p:extLst>
      <p:ext uri="{BB962C8B-B14F-4D97-AF65-F5344CB8AC3E}">
        <p14:creationId xmlns:p14="http://schemas.microsoft.com/office/powerpoint/2010/main" val="176799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7A91278-FF52-482A-AF78-ABCC432CE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2796" y="857250"/>
            <a:ext cx="6858000" cy="5143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ED30388-F504-4850-979A-3634207729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8322" y="857250"/>
            <a:ext cx="6858000" cy="51435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4BFC3D0-AEE7-4CA8-A6C4-0C6A9913C95E}"/>
              </a:ext>
            </a:extLst>
          </p:cNvPr>
          <p:cNvSpPr txBox="1"/>
          <p:nvPr/>
        </p:nvSpPr>
        <p:spPr>
          <a:xfrm>
            <a:off x="1275572" y="6223517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</a:rPr>
              <a:t>Nabralo se je kar veliko smeti.</a:t>
            </a:r>
          </a:p>
        </p:txBody>
      </p:sp>
    </p:spTree>
    <p:extLst>
      <p:ext uri="{BB962C8B-B14F-4D97-AF65-F5344CB8AC3E}">
        <p14:creationId xmlns:p14="http://schemas.microsoft.com/office/powerpoint/2010/main" val="300944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77E2E6E-3245-45ED-AACC-7A5471B6E1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0788" y="857250"/>
            <a:ext cx="6858000" cy="5143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35C3ED6-D6F6-482D-8D99-E2A8CD659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5016" y="857250"/>
            <a:ext cx="6858000" cy="51435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96C76C7-352A-4A46-AA30-4292A5F1E46E}"/>
              </a:ext>
            </a:extLst>
          </p:cNvPr>
          <p:cNvSpPr txBox="1"/>
          <p:nvPr/>
        </p:nvSpPr>
        <p:spPr>
          <a:xfrm>
            <a:off x="1334278" y="6195525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highlight>
                  <a:srgbClr val="0000FF"/>
                </a:highlight>
              </a:rPr>
              <a:t>Pregledali smo vsak kotiček.</a:t>
            </a:r>
          </a:p>
        </p:txBody>
      </p:sp>
    </p:spTree>
    <p:extLst>
      <p:ext uri="{BB962C8B-B14F-4D97-AF65-F5344CB8AC3E}">
        <p14:creationId xmlns:p14="http://schemas.microsoft.com/office/powerpoint/2010/main" val="150218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6E2EB1C-9675-4DF0-9752-82324B5F0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66" y="0"/>
            <a:ext cx="9137668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8616B00-2292-4937-91E3-08FF1E670690}"/>
              </a:ext>
            </a:extLst>
          </p:cNvPr>
          <p:cNvSpPr txBox="1"/>
          <p:nvPr/>
        </p:nvSpPr>
        <p:spPr>
          <a:xfrm>
            <a:off x="2472612" y="6111550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Očistili smo </a:t>
            </a:r>
            <a:r>
              <a:rPr lang="sl-SI" sz="2800" b="1" dirty="0">
                <a:solidFill>
                  <a:schemeClr val="bg1"/>
                </a:solidFill>
              </a:rPr>
              <a:t>tudi nogometno </a:t>
            </a:r>
            <a:r>
              <a:rPr lang="sl-SI" sz="2800" b="1" dirty="0"/>
              <a:t>igrišče.</a:t>
            </a:r>
          </a:p>
        </p:txBody>
      </p:sp>
    </p:spTree>
    <p:extLst>
      <p:ext uri="{BB962C8B-B14F-4D97-AF65-F5344CB8AC3E}">
        <p14:creationId xmlns:p14="http://schemas.microsoft.com/office/powerpoint/2010/main" val="247336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4F13F3B-8B5C-4528-915E-529CB76D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41" y="65314"/>
            <a:ext cx="9137668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FC46A81-3E1D-4B2C-86A9-0EBC52F1F1D4}"/>
              </a:ext>
            </a:extLst>
          </p:cNvPr>
          <p:cNvSpPr txBox="1"/>
          <p:nvPr/>
        </p:nvSpPr>
        <p:spPr>
          <a:xfrm rot="20643003">
            <a:off x="3331027" y="5325717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V </a:t>
            </a:r>
            <a:r>
              <a:rPr lang="sl-SI" sz="2800" b="1" dirty="0">
                <a:solidFill>
                  <a:schemeClr val="bg1"/>
                </a:solidFill>
              </a:rPr>
              <a:t>dobri družbi </a:t>
            </a:r>
            <a:r>
              <a:rPr lang="sl-SI" sz="2800" b="1" dirty="0"/>
              <a:t>je tudi čiščenje zabavno.</a:t>
            </a:r>
          </a:p>
        </p:txBody>
      </p:sp>
    </p:spTree>
    <p:extLst>
      <p:ext uri="{BB962C8B-B14F-4D97-AF65-F5344CB8AC3E}">
        <p14:creationId xmlns:p14="http://schemas.microsoft.com/office/powerpoint/2010/main" val="2242869182"/>
      </p:ext>
    </p:extLst>
  </p:cSld>
  <p:clrMapOvr>
    <a:masterClrMapping/>
  </p:clrMapOvr>
</p:sld>
</file>

<file path=ppt/theme/theme1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8168</TotalTime>
  <Words>233</Words>
  <Application>Microsoft Office PowerPoint</Application>
  <PresentationFormat>Širokozaslonsko</PresentationFormat>
  <Paragraphs>34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3" baseType="lpstr">
      <vt:lpstr>Arial</vt:lpstr>
      <vt:lpstr>Gill Sans MT</vt:lpstr>
      <vt:lpstr>Impact</vt:lpstr>
      <vt:lpstr>Značka</vt:lpstr>
      <vt:lpstr>MI SMO EKOŠOLA</vt:lpstr>
      <vt:lpstr>Aprila smo bili zelo dejavni. Praznovali smo …</vt:lpstr>
      <vt:lpstr>oČistili smo okolico šole in kraja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Pripravili smo izmenjavo rabljenih knjig</vt:lpstr>
      <vt:lpstr>PowerPointova predstavitev</vt:lpstr>
      <vt:lpstr>PowerPointova predstavitev</vt:lpstr>
      <vt:lpstr>Potrudili smo se, da ne zavržemo nič hrane</vt:lpstr>
      <vt:lpstr>PowerPointova predstavitev</vt:lpstr>
      <vt:lpstr>PowerPointova predstavitev</vt:lpstr>
      <vt:lpstr>PowerPointova predstavitev</vt:lpstr>
      <vt:lpstr>PowerPointova predstavitev</vt:lpstr>
      <vt:lpstr>Naša šola je ponovno sodelovala na odprtih vratih koceroda</vt:lpstr>
      <vt:lpstr>PowerPointova predstavitev</vt:lpstr>
      <vt:lpstr>PowerPointova predstavitev</vt:lpstr>
      <vt:lpstr>Na šoli je prvič potekalo tudi regijsko tekmovanje mladih čebelarjev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SMO EKOŠOLA</dc:title>
  <dc:creator>Mateja</dc:creator>
  <cp:lastModifiedBy>Marko Laznik</cp:lastModifiedBy>
  <cp:revision>15</cp:revision>
  <dcterms:created xsi:type="dcterms:W3CDTF">2022-09-04T20:45:04Z</dcterms:created>
  <dcterms:modified xsi:type="dcterms:W3CDTF">2023-05-10T07:49:01Z</dcterms:modified>
</cp:coreProperties>
</file>