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71" r:id="rId3"/>
    <p:sldId id="274" r:id="rId4"/>
    <p:sldId id="273" r:id="rId5"/>
    <p:sldId id="275" r:id="rId6"/>
    <p:sldId id="276" r:id="rId7"/>
    <p:sldId id="277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41D30-671E-4C00-B21E-A30DFEE80CD8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D52C8C-C02C-485C-BF4F-C326A50D8DD1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509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530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6DFBF-BBE4-4AF4-9EA4-2352E1996C16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7D3868-F7C6-47ED-B7AB-5695C7B2B389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DBD73-3494-458F-9351-DABCFA50584D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51F529-789B-463D-961F-C8765A6D50B0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B7B4C0-B495-49FD-AA79-4E954EB31F83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5CCAF-3500-495F-9F4E-0AE16EDE12CC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Poletje«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Jesen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Zima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F8793-EDB4-42D8-ADAE-776C870062B8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1" name="Pravokot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2" name="Pravokot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E7B90-648F-4E61-96EE-C2DC171AD6A6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7" name="Pravokot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EDA51-859F-4E12-96BE-3C1E85AD7BA0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B57AD41-4AA9-40C5-9A59-E6C3C9133600}" type="datetime1">
              <a:rPr lang="sl-SI" smtClean="0"/>
              <a:t>15. 09. 2021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 smtClean="0">
                <a:solidFill>
                  <a:srgbClr val="7030A0"/>
                </a:solidFill>
              </a:rPr>
              <a:t>Šolski </a:t>
            </a:r>
            <a:r>
              <a:rPr lang="sl-SI" dirty="0" err="1" smtClean="0">
                <a:solidFill>
                  <a:srgbClr val="7030A0"/>
                </a:solidFill>
              </a:rPr>
              <a:t>eko</a:t>
            </a:r>
            <a:r>
              <a:rPr lang="sl-SI" dirty="0" smtClean="0">
                <a:solidFill>
                  <a:srgbClr val="7030A0"/>
                </a:solidFill>
              </a:rPr>
              <a:t> vrt=Medoviti vrt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b="1" dirty="0" smtClean="0">
                <a:solidFill>
                  <a:srgbClr val="FFFF00"/>
                </a:solidFill>
              </a:rPr>
              <a:t>Čebelica Maja na obisku</a:t>
            </a:r>
            <a:endParaRPr lang="sl-SI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066800" y="2057400"/>
            <a:ext cx="10058400" cy="2127422"/>
          </a:xfrm>
        </p:spPr>
        <p:txBody>
          <a:bodyPr rtlCol="0"/>
          <a:lstStyle/>
          <a:p>
            <a:r>
              <a:rPr lang="sl-SI" dirty="0" err="1"/>
              <a:t>Eko</a:t>
            </a:r>
            <a:r>
              <a:rPr lang="sl-SI" dirty="0"/>
              <a:t> vrt smo preuredili v 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medoviti vrt,</a:t>
            </a:r>
            <a:r>
              <a:rPr lang="sl-SI" dirty="0"/>
              <a:t> saj želimo privabiti čim več </a:t>
            </a:r>
            <a:r>
              <a:rPr lang="sl-SI" dirty="0" smtClean="0"/>
              <a:t>opraševalcev. </a:t>
            </a:r>
            <a:r>
              <a:rPr lang="sl-SI" dirty="0"/>
              <a:t>S</a:t>
            </a:r>
            <a:r>
              <a:rPr lang="sl-SI" dirty="0" smtClean="0"/>
              <a:t>ajenje </a:t>
            </a:r>
            <a:r>
              <a:rPr lang="sl-SI" dirty="0"/>
              <a:t>medovitih rastlin in </a:t>
            </a:r>
            <a:r>
              <a:rPr lang="sl-SI" dirty="0" smtClean="0"/>
              <a:t>spoznavanje različnih </a:t>
            </a:r>
            <a:r>
              <a:rPr lang="sl-SI" dirty="0"/>
              <a:t>vrst žuželk </a:t>
            </a:r>
            <a:r>
              <a:rPr lang="sl-SI" dirty="0" smtClean="0"/>
              <a:t>je prvi korak za </a:t>
            </a:r>
            <a:r>
              <a:rPr lang="sl-SI" dirty="0"/>
              <a:t>pridelavo zdrave zelenjave, sadja, zelišč... Pomembne pa niso le čebele iz čebelnjakov, ampak tudi divje čebele, ki </a:t>
            </a:r>
            <a:r>
              <a:rPr lang="sl-SI" dirty="0" smtClean="0"/>
              <a:t>so se naselile </a:t>
            </a:r>
            <a:r>
              <a:rPr lang="sl-SI" dirty="0"/>
              <a:t>v bližnjem hotelu za žuželke</a:t>
            </a:r>
            <a:r>
              <a:rPr lang="sl-SI" dirty="0" smtClean="0"/>
              <a:t>. Vrt straži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čebelica Maja</a:t>
            </a:r>
            <a:r>
              <a:rPr lang="sl-SI" dirty="0" smtClean="0"/>
              <a:t>, prikupen lik iz risanke.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4077730"/>
            <a:ext cx="1528119" cy="2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24" y="3807941"/>
            <a:ext cx="2013122" cy="268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9485870" cy="57452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Učiteljice smo zavihale rokave…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86" y="1058220"/>
            <a:ext cx="4300608" cy="322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značba mesta vseb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" y="3702909"/>
            <a:ext cx="3970635" cy="297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3550508"/>
            <a:ext cx="4283676" cy="321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ipsa 6"/>
          <p:cNvSpPr/>
          <p:nvPr/>
        </p:nvSpPr>
        <p:spPr>
          <a:xfrm>
            <a:off x="342433" y="2724461"/>
            <a:ext cx="2730551" cy="826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PRVE ROŽICE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8468058" y="2724460"/>
            <a:ext cx="2730551" cy="5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SREDI POLETJA PA TAKOLE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61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700216"/>
            <a:ext cx="10058400" cy="5700584"/>
          </a:xfrm>
        </p:spPr>
        <p:txBody>
          <a:bodyPr/>
          <a:lstStyle/>
          <a:p>
            <a:r>
              <a:rPr lang="sl-SI" dirty="0" smtClean="0"/>
              <a:t>IN PRVI GOSTJE SO SE ŽE NASELILI…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0" y="2088291"/>
            <a:ext cx="3010415" cy="401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18" y="2188176"/>
            <a:ext cx="5218669" cy="391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a 6"/>
          <p:cNvSpPr/>
          <p:nvPr/>
        </p:nvSpPr>
        <p:spPr>
          <a:xfrm>
            <a:off x="1524000" y="6219568"/>
            <a:ext cx="2183027" cy="55193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ZEMELJSKI ČMRLJ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6207211" y="6219567"/>
            <a:ext cx="2183027" cy="55193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DIVJE ČEBELE, STRIGALICE, PAJKI…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5665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ČUDOVTI UTRINKI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35" y="1208903"/>
            <a:ext cx="3110960" cy="544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20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BREZ OPRAŠEVALCEV NI SADJA NE ZELENJAVE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1" y="1989438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54" y="2051222"/>
            <a:ext cx="3211212" cy="428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97" y="2657732"/>
            <a:ext cx="4009081" cy="3006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38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1326292"/>
            <a:ext cx="10058400" cy="5074508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marL="0" indent="0">
              <a:buNone/>
            </a:pPr>
            <a:endParaRPr lang="sl-SI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sl-SI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l-SI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DOBRODOŠLI NA NAŠEM MEDOVITEM VRTU!</a:t>
            </a:r>
            <a:endParaRPr lang="sl-SI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23" y="3623394"/>
            <a:ext cx="2909630" cy="2036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4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tirje letni časi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3_TF04001541" id="{370B8185-0946-475B-9118-B74C43DCB3F3}" vid="{383C5259-50EC-48DF-9F3B-859BD35CC5C7}"/>
    </a:ext>
  </a:extLst>
</a:theme>
</file>

<file path=ppt/theme/theme2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Predstavitev, ki praznuje prihod letnih časov</Template>
  <TotalTime>44</TotalTime>
  <Words>120</Words>
  <Application>Microsoft Office PowerPoint</Application>
  <PresentationFormat>Širokozaslonsko</PresentationFormat>
  <Paragraphs>16</Paragraphs>
  <Slides>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</vt:lpstr>
      <vt:lpstr>Štirje letni časi 16 x 9</vt:lpstr>
      <vt:lpstr>Šolski eko vrt=Medoviti vrt</vt:lpstr>
      <vt:lpstr>PowerPointova predstavitev</vt:lpstr>
      <vt:lpstr>Učiteljice smo zavihale rokave…</vt:lpstr>
      <vt:lpstr>PowerPointova predstavitev</vt:lpstr>
      <vt:lpstr>ČUDOVTI UTRINKI</vt:lpstr>
      <vt:lpstr>BREZ OPRAŠEVALCEV NI SADJA NE ZELENJAVE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Medoviti vrt</dc:title>
  <dc:creator>Bašek</dc:creator>
  <cp:lastModifiedBy>Bašek</cp:lastModifiedBy>
  <cp:revision>8</cp:revision>
  <dcterms:created xsi:type="dcterms:W3CDTF">2021-09-12T23:00:58Z</dcterms:created>
  <dcterms:modified xsi:type="dcterms:W3CDTF">2021-09-15T17:15:29Z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