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4" r:id="rId4"/>
    <p:sldId id="259" r:id="rId5"/>
    <p:sldId id="268" r:id="rId6"/>
    <p:sldId id="260" r:id="rId7"/>
    <p:sldId id="261" r:id="rId8"/>
    <p:sldId id="275" r:id="rId9"/>
    <p:sldId id="262" r:id="rId10"/>
    <p:sldId id="269" r:id="rId11"/>
    <p:sldId id="264" r:id="rId12"/>
    <p:sldId id="265" r:id="rId13"/>
    <p:sldId id="27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gor" initials="Z" lastIdx="0" clrIdx="0">
    <p:extLst>
      <p:ext uri="{19B8F6BF-5375-455C-9EA6-DF929625EA0E}">
        <p15:presenceInfo xmlns:p15="http://schemas.microsoft.com/office/powerpoint/2012/main" userId="Zag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6BD60"/>
    <a:srgbClr val="F5B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F0E5-EE55-464B-8949-4638E629A91F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F81E-E568-48D0-92CD-C72BFF497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853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F0E5-EE55-464B-8949-4638E629A91F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F81E-E568-48D0-92CD-C72BFF497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959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F0E5-EE55-464B-8949-4638E629A91F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F81E-E568-48D0-92CD-C72BFF497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74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F0E5-EE55-464B-8949-4638E629A91F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F81E-E568-48D0-92CD-C72BFF497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09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F0E5-EE55-464B-8949-4638E629A91F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F81E-E568-48D0-92CD-C72BFF497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13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F0E5-EE55-464B-8949-4638E629A91F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F81E-E568-48D0-92CD-C72BFF497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042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F0E5-EE55-464B-8949-4638E629A91F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F81E-E568-48D0-92CD-C72BFF497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305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F0E5-EE55-464B-8949-4638E629A91F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F81E-E568-48D0-92CD-C72BFF497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43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F0E5-EE55-464B-8949-4638E629A91F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F81E-E568-48D0-92CD-C72BFF497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132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F0E5-EE55-464B-8949-4638E629A91F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F81E-E568-48D0-92CD-C72BFF497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336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F0E5-EE55-464B-8949-4638E629A91F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F81E-E568-48D0-92CD-C72BFF497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93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25000"/>
                <a:lumOff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9F0E5-EE55-464B-8949-4638E629A91F}" type="datetimeFigureOut">
              <a:rPr lang="sl-SI" smtClean="0"/>
              <a:t>1. 02. 2021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1F81E-E568-48D0-92CD-C72BFF4975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651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nteraktivne-vaje.si/sport/sport_gradiva/sport_kviz/sportni_kviz.htm?fbclid=IwAR1C4MmuB5Io5bO4hyhylecFzVyPyXLzOVS0FNHdpgsqFPWEQPRrNjrQHD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yuxnlkT-Hs?t=81" TargetMode="External"/><Relationship Id="rId2" Type="http://schemas.openxmlformats.org/officeDocument/2006/relationships/hyperlink" Target="https://youtu.be/rbp2veGFc4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S6arrhP-4U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Gv42qAw28f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fdXMj9I7H0" TargetMode="External"/><Relationship Id="rId2" Type="http://schemas.openxmlformats.org/officeDocument/2006/relationships/hyperlink" Target="https://youtu.be/mmq5zZfmIw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67836" y="4022989"/>
            <a:ext cx="847344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4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ZIMSKI ŠPORTNI </a:t>
            </a:r>
            <a:r>
              <a:rPr kumimoji="0" lang="sl-SI" altLang="sl-SI" sz="4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DAN 4. – 9. RAZRED </a:t>
            </a:r>
            <a:r>
              <a:rPr kumimoji="0" lang="sl-SI" altLang="sl-SI" sz="4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NA DALJAVO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0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torek, </a:t>
            </a:r>
            <a:r>
              <a:rPr lang="sl-SI" altLang="sl-SI" sz="20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2. 2</a:t>
            </a:r>
            <a:r>
              <a:rPr kumimoji="0" lang="sl-SI" altLang="sl-S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  <a:r>
              <a:rPr kumimoji="0" lang="sl-SI" altLang="sl-S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2021</a:t>
            </a:r>
            <a:endParaRPr kumimoji="0" lang="sl-SI" altLang="sl-S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78" y="640755"/>
            <a:ext cx="8016243" cy="33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-1517904" y="569315"/>
            <a:ext cx="1164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l-SI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02781"/>
            <a:ext cx="12192000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3200" b="1" u="sng" dirty="0">
                <a:latin typeface="+mj-lt"/>
              </a:rPr>
              <a:t>POHOD, </a:t>
            </a:r>
            <a:r>
              <a:rPr lang="sl-SI" altLang="sl-SI" sz="3200" b="1" u="sng" dirty="0" smtClean="0">
                <a:latin typeface="+mj-lt"/>
              </a:rPr>
              <a:t>SANKANJE ALI </a:t>
            </a:r>
            <a:r>
              <a:rPr lang="sl-SI" altLang="sl-SI" sz="3200" b="1" u="sng" dirty="0" smtClean="0">
                <a:latin typeface="+mj-lt"/>
              </a:rPr>
              <a:t>IGRE NA SNEGU</a:t>
            </a:r>
            <a:endParaRPr lang="sl-SI" altLang="sl-SI" sz="3200" b="1" u="sng" dirty="0">
              <a:latin typeface="+mj-lt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500" b="1" u="sng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733708"/>
            <a:ext cx="12192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r>
              <a:rPr lang="sl-SI" dirty="0"/>
              <a:t>Naša jutranja opravila so bila zelo pestra, zato se odpravimo v </a:t>
            </a:r>
            <a:r>
              <a:rPr lang="sl-SI" dirty="0" smtClean="0"/>
              <a:t>naravo</a:t>
            </a:r>
            <a:r>
              <a:rPr lang="sl-SI" dirty="0" smtClean="0"/>
              <a:t>. Pohod lahko opravimo po bližnji okolici doma. Najbolj </a:t>
            </a:r>
            <a:r>
              <a:rPr lang="sl-SI" dirty="0"/>
              <a:t>pomembno je, da se SPROSTIMO in </a:t>
            </a:r>
            <a:r>
              <a:rPr lang="sl-SI" dirty="0" smtClean="0"/>
              <a:t>uživamo. </a:t>
            </a:r>
            <a:r>
              <a:rPr lang="sl-SI" dirty="0"/>
              <a:t>Preden pa gremo na pohod, se primerno oblečemo in obujemo ter si s sabo vzamemo pijačo in mogoče kakšno </a:t>
            </a:r>
            <a:r>
              <a:rPr lang="sl-SI" dirty="0" smtClean="0"/>
              <a:t>okrepčilo. Upoštevamo varnostna priporočila v priponki PDF.</a:t>
            </a:r>
            <a:endParaRPr lang="sl-SI" sz="1600" u="sng" dirty="0" smtClean="0"/>
          </a:p>
          <a:p>
            <a:pPr algn="ctr"/>
            <a:r>
              <a:rPr lang="sl-SI" dirty="0" smtClean="0"/>
              <a:t>Na sankanje se odpravimo na bližnji hrib in upoštevaj varnostna </a:t>
            </a:r>
            <a:r>
              <a:rPr lang="sl-SI" dirty="0" smtClean="0"/>
              <a:t>priporočila v priponki PDF. </a:t>
            </a:r>
            <a:endParaRPr lang="sl-SI" dirty="0" smtClean="0"/>
          </a:p>
          <a:p>
            <a:pPr algn="ctr"/>
            <a:r>
              <a:rPr lang="sl-SI" dirty="0" smtClean="0"/>
              <a:t>Igre na snegu pa izvedi v bližini doma. Izdelaš lahko snežaka, iglu, kepo velikanko, zadevaš cilj s kepami, medsebojno družinsko kepanje, …</a:t>
            </a:r>
          </a:p>
          <a:p>
            <a:pPr algn="ctr"/>
            <a:endParaRPr lang="sl-SI" dirty="0"/>
          </a:p>
          <a:p>
            <a:pPr algn="ctr"/>
            <a:endParaRPr lang="sl-SI" sz="1200" dirty="0"/>
          </a:p>
        </p:txBody>
      </p:sp>
      <p:sp>
        <p:nvSpPr>
          <p:cNvPr id="18" name="Pravokotnik 17"/>
          <p:cNvSpPr/>
          <p:nvPr/>
        </p:nvSpPr>
        <p:spPr>
          <a:xfrm>
            <a:off x="363658" y="370713"/>
            <a:ext cx="2670048" cy="53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</a:t>
            </a:r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sl-SI" sz="16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10" y="1727910"/>
            <a:ext cx="3704180" cy="28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-1517904" y="569315"/>
            <a:ext cx="1164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l-SI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811" y="1301292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3200" b="1" u="sng" dirty="0">
                <a:latin typeface="+mj-lt"/>
              </a:rPr>
              <a:t>REŠITE ŠPORTNI KVIZ</a:t>
            </a:r>
            <a:endParaRPr kumimoji="0" lang="sl-SI" altLang="sl-SI" sz="3200" b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02229" y="5011480"/>
            <a:ext cx="9496698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sl-SI" u="sng" dirty="0">
              <a:hlinkClick r:id="rId2"/>
            </a:endParaRPr>
          </a:p>
          <a:p>
            <a:pPr algn="ctr"/>
            <a:r>
              <a:rPr lang="en-US" u="sng" dirty="0">
                <a:hlinkClick r:id="rId2"/>
              </a:rPr>
              <a:t>https://interaktivne-vaje.si/sport/sport_gradiva/sport_kviz/sportni_kviz.htm?fbclid=IwAR1C4MmuB5Io5bO4hyhylecFzVyPyXLzOVS0FNHdpgsqFPWEQPRrNjrQHDg</a:t>
            </a:r>
            <a:endParaRPr lang="sl-SI" dirty="0"/>
          </a:p>
          <a:p>
            <a:pPr algn="ctr"/>
            <a:endParaRPr lang="sl-SI" sz="1000" dirty="0"/>
          </a:p>
          <a:p>
            <a:pPr algn="ctr"/>
            <a:r>
              <a:rPr lang="sl-SI" sz="1200" dirty="0"/>
              <a:t>(za ogled pritisni CTRL in klikni z miško na modro obarvano internetno povezavo).</a:t>
            </a:r>
          </a:p>
          <a:p>
            <a:pPr algn="ctr"/>
            <a:endParaRPr lang="sl-SI" sz="1200" dirty="0"/>
          </a:p>
        </p:txBody>
      </p:sp>
      <p:sp>
        <p:nvSpPr>
          <p:cNvPr id="18" name="Pravokotnik 17"/>
          <p:cNvSpPr/>
          <p:nvPr/>
        </p:nvSpPr>
        <p:spPr>
          <a:xfrm>
            <a:off x="447741" y="269640"/>
            <a:ext cx="2670048" cy="53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</a:t>
            </a:r>
            <a:r>
              <a:rPr lang="sl-SI" sz="28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endParaRPr lang="sl-SI" sz="16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08" y="2248712"/>
            <a:ext cx="4379205" cy="29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-1517904" y="569315"/>
            <a:ext cx="1164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l-SI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395294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altLang="sl-SI" sz="32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MALA ŠOLA PLANINSTVA - VOZLI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206461"/>
            <a:ext cx="12192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sl-SI" sz="1600" i="1" u="sng" dirty="0">
              <a:hlinkClick r:id="rId2"/>
            </a:endParaRPr>
          </a:p>
          <a:p>
            <a:pPr algn="ctr"/>
            <a:endParaRPr lang="sl-SI" sz="1600" i="1" u="sng" dirty="0">
              <a:hlinkClick r:id="rId2"/>
            </a:endParaRPr>
          </a:p>
          <a:p>
            <a:pPr algn="ctr"/>
            <a:r>
              <a:rPr lang="sl-SI" sz="1600" i="1" u="sng" dirty="0">
                <a:hlinkClick r:id="rId2"/>
              </a:rPr>
              <a:t>https://youtu.be/rbp2veGFc4c</a:t>
            </a:r>
            <a:endParaRPr lang="sl-SI" sz="1600" dirty="0"/>
          </a:p>
          <a:p>
            <a:pPr algn="ctr"/>
            <a:r>
              <a:rPr lang="sl-SI" sz="1600" i="1" u="sng" dirty="0">
                <a:hlinkClick r:id="rId3"/>
              </a:rPr>
              <a:t>https://youtu.be/hyuxnlkT-Hs?t=81</a:t>
            </a:r>
            <a:endParaRPr lang="sl-SI" sz="1600" dirty="0"/>
          </a:p>
          <a:p>
            <a:pPr algn="ctr"/>
            <a:endParaRPr lang="sl-SI" sz="1200" dirty="0"/>
          </a:p>
          <a:p>
            <a:pPr algn="ctr"/>
            <a:r>
              <a:rPr lang="sl-SI" sz="1200" dirty="0"/>
              <a:t>(za ogled pritisni CTRL in klikni z miško na modro obarvano internetno povezavo).</a:t>
            </a:r>
          </a:p>
          <a:p>
            <a:pPr algn="ctr"/>
            <a:endParaRPr lang="sl-SI" i="1" dirty="0"/>
          </a:p>
          <a:p>
            <a:pPr algn="ctr"/>
            <a:r>
              <a:rPr lang="sl-SI" dirty="0"/>
              <a:t>Doma poišči približno meter dolgo vrv, lahko uporabiš tudi vezalko s čevlja, in se s pomočjo povezave preizkusi v „vozlanju“.</a:t>
            </a:r>
          </a:p>
          <a:p>
            <a:pPr algn="ctr"/>
            <a:endParaRPr lang="sl-SI" sz="1200" dirty="0"/>
          </a:p>
          <a:p>
            <a:pPr algn="ctr"/>
            <a:endParaRPr lang="sl-SI" sz="1200" dirty="0"/>
          </a:p>
          <a:p>
            <a:pPr algn="ctr"/>
            <a:endParaRPr lang="sl-SI" sz="1200" dirty="0"/>
          </a:p>
        </p:txBody>
      </p:sp>
      <p:sp>
        <p:nvSpPr>
          <p:cNvPr id="18" name="Pravokotnik 17"/>
          <p:cNvSpPr/>
          <p:nvPr/>
        </p:nvSpPr>
        <p:spPr>
          <a:xfrm>
            <a:off x="405699" y="269640"/>
            <a:ext cx="2670048" cy="53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</a:t>
            </a:r>
            <a:r>
              <a:rPr lang="sl-SI" sz="28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sl-SI" sz="16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26" y="1888629"/>
            <a:ext cx="5004634" cy="31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3303" y="1311056"/>
            <a:ext cx="10515600" cy="1325563"/>
          </a:xfrm>
        </p:spPr>
        <p:txBody>
          <a:bodyPr/>
          <a:lstStyle/>
          <a:p>
            <a:pPr algn="ctr"/>
            <a:r>
              <a:rPr lang="sl-SI" sz="3200" b="1" u="sng" dirty="0"/>
              <a:t>ZAPIS VTISOV IN DOŽIVETIJ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0" y="5171090"/>
            <a:ext cx="12192000" cy="1247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1800" dirty="0">
                <a:latin typeface="Calibri telo"/>
              </a:rPr>
              <a:t/>
            </a:r>
            <a:br>
              <a:rPr lang="sl-SI" sz="1800" dirty="0">
                <a:latin typeface="Calibri telo"/>
              </a:rPr>
            </a:br>
            <a:r>
              <a:rPr lang="sl-SI" sz="1800" dirty="0">
                <a:latin typeface="+mn-lt"/>
              </a:rPr>
              <a:t>V spletni </a:t>
            </a:r>
            <a:r>
              <a:rPr lang="sl-SI" sz="1800" dirty="0" smtClean="0">
                <a:latin typeface="+mn-lt"/>
              </a:rPr>
              <a:t>učilnici e-Asistenta (dodeljene </a:t>
            </a:r>
            <a:r>
              <a:rPr lang="sl-SI" sz="1800" dirty="0">
                <a:latin typeface="+mn-lt"/>
              </a:rPr>
              <a:t>naloge) zapiši </a:t>
            </a:r>
          </a:p>
          <a:p>
            <a:pPr algn="ctr"/>
            <a:r>
              <a:rPr lang="sl-SI" sz="1800" dirty="0">
                <a:latin typeface="+mn-lt"/>
              </a:rPr>
              <a:t>svoje rezultate pri športnem kvizu, </a:t>
            </a:r>
            <a:r>
              <a:rPr lang="sl-SI" sz="1800" dirty="0" smtClean="0">
                <a:latin typeface="+mn-lt"/>
              </a:rPr>
              <a:t>kaj si izvedel od zimskih aktivnosti in </a:t>
            </a:r>
            <a:r>
              <a:rPr lang="sl-SI" sz="1800" dirty="0">
                <a:latin typeface="+mn-lt"/>
              </a:rPr>
              <a:t>naloži </a:t>
            </a:r>
            <a:r>
              <a:rPr lang="sl-SI" sz="1800" dirty="0" smtClean="0">
                <a:latin typeface="+mn-lt"/>
              </a:rPr>
              <a:t>kakšno fotografijo.</a:t>
            </a:r>
            <a:endParaRPr lang="sl-SI" sz="1800" dirty="0">
              <a:latin typeface="+mn-lt"/>
            </a:endParaRPr>
          </a:p>
        </p:txBody>
      </p:sp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46" y="2197085"/>
            <a:ext cx="3325162" cy="2821041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405699" y="266919"/>
            <a:ext cx="2670048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9</a:t>
            </a:r>
          </a:p>
        </p:txBody>
      </p:sp>
    </p:spTree>
    <p:extLst>
      <p:ext uri="{BB962C8B-B14F-4D97-AF65-F5344CB8AC3E}">
        <p14:creationId xmlns:p14="http://schemas.microsoft.com/office/powerpoint/2010/main" val="25133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54172" y="589929"/>
            <a:ext cx="84734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40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ZAKLJUČEK ŠPORTNEGA DNE.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40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UPAMO, DA STE UŽIVALI!</a:t>
            </a:r>
            <a:endParaRPr kumimoji="0" lang="sl-SI" altLang="sl-SI" sz="4000" b="1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044527" y="5790483"/>
            <a:ext cx="3892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400" b="1" dirty="0">
                <a:solidFill>
                  <a:schemeClr val="accent4">
                    <a:lumMod val="75000"/>
                  </a:schemeClr>
                </a:solidFill>
              </a:rPr>
              <a:t>LEP </a:t>
            </a:r>
            <a:r>
              <a:rPr lang="sl-SI" sz="2400" b="1" dirty="0" smtClean="0">
                <a:solidFill>
                  <a:schemeClr val="accent4">
                    <a:lumMod val="75000"/>
                  </a:schemeClr>
                </a:solidFill>
              </a:rPr>
              <a:t>ŠPORTNI </a:t>
            </a:r>
            <a:r>
              <a:rPr lang="sl-SI" sz="2400" b="1" dirty="0">
                <a:solidFill>
                  <a:schemeClr val="accent4">
                    <a:lumMod val="75000"/>
                  </a:schemeClr>
                </a:solidFill>
              </a:rPr>
              <a:t>POZDRAV!</a:t>
            </a:r>
            <a:endParaRPr lang="sl-SI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29" y="2017871"/>
            <a:ext cx="4323540" cy="36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74320" y="606370"/>
            <a:ext cx="117043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/>
              <a:t> </a:t>
            </a:r>
          </a:p>
          <a:p>
            <a:pPr algn="ctr"/>
            <a:r>
              <a:rPr lang="sl-SI" dirty="0"/>
              <a:t>Napočil je čas za zimski športni dan. </a:t>
            </a:r>
          </a:p>
          <a:p>
            <a:pPr algn="ctr"/>
            <a:r>
              <a:rPr lang="sl-SI" dirty="0"/>
              <a:t>Razbremenitev vaših oči in ušes od napornih ur na daljavo bo prijetno delovalo na vaše počutje.</a:t>
            </a:r>
          </a:p>
          <a:p>
            <a:pPr algn="ctr"/>
            <a:endParaRPr lang="sl-SI" dirty="0"/>
          </a:p>
          <a:p>
            <a:pPr algn="ctr"/>
            <a:r>
              <a:rPr lang="sl-SI" dirty="0"/>
              <a:t>Športni dan je zastavljen iz več sklopov. Vse sklope, razen zadnjega, boste lahko opravili doma. Ampak ne skrbite, tudi zadnjega boste lahko opravili v okolici svojega doma.</a:t>
            </a:r>
          </a:p>
          <a:p>
            <a:pPr algn="ctr"/>
            <a:endParaRPr lang="sl-SI" dirty="0"/>
          </a:p>
          <a:p>
            <a:pPr algn="ctr"/>
            <a:r>
              <a:rPr lang="sl-SI" b="1" dirty="0">
                <a:solidFill>
                  <a:schemeClr val="accent4">
                    <a:lumMod val="75000"/>
                  </a:schemeClr>
                </a:solidFill>
              </a:rPr>
              <a:t>Torej danes migamo in smo brez skrbi.</a:t>
            </a:r>
          </a:p>
          <a:p>
            <a:pPr algn="ctr"/>
            <a:r>
              <a:rPr lang="sl-SI" b="1" dirty="0">
                <a:solidFill>
                  <a:schemeClr val="accent4">
                    <a:lumMod val="75000"/>
                  </a:schemeClr>
                </a:solidFill>
              </a:rPr>
              <a:t>Vzemite si čas – luštno bo.</a:t>
            </a:r>
          </a:p>
          <a:p>
            <a:pPr algn="just"/>
            <a:r>
              <a:rPr lang="sl-SI" dirty="0">
                <a:solidFill>
                  <a:schemeClr val="accent6"/>
                </a:solidFill>
              </a:rPr>
              <a:t> </a:t>
            </a:r>
          </a:p>
          <a:p>
            <a:pPr algn="ctr"/>
            <a:endParaRPr lang="sl-SI" dirty="0"/>
          </a:p>
          <a:p>
            <a:pPr algn="ctr"/>
            <a:r>
              <a:rPr lang="sl-SI" dirty="0"/>
              <a:t>Radi bi se tudi zahvalili vsem staršem za vso podporo pri izvedbi športnega dne.</a:t>
            </a:r>
          </a:p>
          <a:p>
            <a:pPr algn="just"/>
            <a:endParaRPr lang="sl-SI" dirty="0"/>
          </a:p>
          <a:p>
            <a:pPr algn="just"/>
            <a:r>
              <a:rPr lang="sl-SI" dirty="0"/>
              <a:t> </a:t>
            </a:r>
          </a:p>
          <a:p>
            <a:pPr algn="ctr"/>
            <a:r>
              <a:rPr lang="sl-SI" b="1" i="1" dirty="0"/>
              <a:t>»Udeležimo se športnega dne v čim večjem številu, da bomo začutili pripadnost skupnosti, ki nas povezuje«. </a:t>
            </a:r>
            <a:endParaRPr lang="sl-SI" dirty="0"/>
          </a:p>
          <a:p>
            <a:pPr algn="ctr"/>
            <a:r>
              <a:rPr lang="sl-SI" b="1" i="1" dirty="0"/>
              <a:t>																				</a:t>
            </a:r>
          </a:p>
          <a:p>
            <a:pPr algn="just"/>
            <a:r>
              <a:rPr lang="sl-SI" b="1" i="1" dirty="0"/>
              <a:t>																				      Aktiv </a:t>
            </a:r>
            <a:r>
              <a:rPr lang="sl-SI" b="1" i="1" dirty="0" smtClean="0"/>
              <a:t>športa</a:t>
            </a:r>
            <a:endParaRPr lang="sl-SI" dirty="0"/>
          </a:p>
          <a:p>
            <a:pPr algn="just"/>
            <a:r>
              <a:rPr lang="sl-S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1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61D061-038C-4DA6-941B-6C210FBD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7165"/>
            <a:ext cx="10515600" cy="683523"/>
          </a:xfrm>
        </p:spPr>
        <p:txBody>
          <a:bodyPr>
            <a:normAutofit/>
          </a:bodyPr>
          <a:lstStyle/>
          <a:p>
            <a:pPr algn="ctr"/>
            <a:r>
              <a:rPr lang="sl-SI" sz="3200" b="1" u="sng" dirty="0"/>
              <a:t>PREBUJANJE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279CBA-F3D2-4AA8-AEA0-E5DE7D1E8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33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sl-SI" sz="1800" i="1" dirty="0"/>
          </a:p>
          <a:p>
            <a:pPr marL="0" indent="0" algn="ctr">
              <a:buNone/>
            </a:pPr>
            <a:endParaRPr lang="sl-SI" sz="1800" i="1" dirty="0"/>
          </a:p>
          <a:p>
            <a:pPr marL="0" indent="0" algn="ctr">
              <a:buNone/>
            </a:pPr>
            <a:endParaRPr lang="sl-SI" sz="1800" i="1" dirty="0"/>
          </a:p>
          <a:p>
            <a:pPr marL="0" indent="0" algn="ctr">
              <a:buNone/>
            </a:pPr>
            <a:endParaRPr lang="sl-SI" sz="1800" i="1" dirty="0"/>
          </a:p>
          <a:p>
            <a:pPr marL="0" indent="0" algn="ctr">
              <a:buNone/>
            </a:pPr>
            <a:endParaRPr lang="sl-SI" sz="1800" i="1" dirty="0"/>
          </a:p>
          <a:p>
            <a:pPr marL="0" indent="0" algn="ctr">
              <a:buNone/>
            </a:pPr>
            <a:endParaRPr lang="sl-SI" sz="1800" i="1" dirty="0"/>
          </a:p>
          <a:p>
            <a:pPr marL="0" indent="0" algn="ctr">
              <a:buNone/>
            </a:pPr>
            <a:endParaRPr lang="sl-SI" sz="1800" i="1" dirty="0"/>
          </a:p>
          <a:p>
            <a:pPr marL="0" indent="0" algn="ctr">
              <a:buNone/>
            </a:pPr>
            <a:endParaRPr lang="sl-SI" sz="1800" i="1" dirty="0"/>
          </a:p>
          <a:p>
            <a:pPr marL="0" indent="0" algn="ctr">
              <a:buNone/>
            </a:pPr>
            <a:endParaRPr lang="sl-SI" sz="1800" i="1" dirty="0"/>
          </a:p>
          <a:p>
            <a:pPr marL="0" indent="0" algn="ctr">
              <a:buNone/>
            </a:pPr>
            <a:endParaRPr lang="sl-SI" sz="1800" i="1" dirty="0"/>
          </a:p>
          <a:p>
            <a:pPr marL="0" indent="0" algn="ctr">
              <a:buNone/>
            </a:pPr>
            <a:r>
              <a:rPr lang="sl-SI" sz="1800" dirty="0" smtClean="0"/>
              <a:t>Počasi »VSTANEMO« </a:t>
            </a:r>
            <a:r>
              <a:rPr lang="sl-SI" sz="1800" dirty="0"/>
              <a:t>iz postelje in se posvetit jutranji osebni higieni.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4FF9B2B-EB49-4020-B47B-3EEC80BEA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521" y="172242"/>
            <a:ext cx="506979" cy="6628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1" y="1690688"/>
            <a:ext cx="2813538" cy="3795866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9907468" y="237774"/>
            <a:ext cx="2112816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sl-SI" sz="28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7.30 – 8.00</a:t>
            </a:r>
          </a:p>
        </p:txBody>
      </p:sp>
    </p:spTree>
    <p:extLst>
      <p:ext uri="{BB962C8B-B14F-4D97-AF65-F5344CB8AC3E}">
        <p14:creationId xmlns:p14="http://schemas.microsoft.com/office/powerpoint/2010/main" val="15639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-1517904" y="569315"/>
            <a:ext cx="1164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9907468" y="237774"/>
            <a:ext cx="2112816" cy="53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sl-SI" sz="28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8.00 – 8.15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9728" y="1251707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JUTRANJE RAZGIBAVANJE OB VIDEO POSNETKU</a:t>
            </a:r>
            <a:endParaRPr kumimoji="0" lang="sl-SI" altLang="sl-SI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15290" y="5406202"/>
            <a:ext cx="51614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2"/>
              </a:rPr>
              <a:t>https://www.youtube.com/watch?v=S6arrhP-4U4</a:t>
            </a:r>
            <a:endParaRPr lang="sl-SI" altLang="sl-SI" dirty="0">
              <a:solidFill>
                <a:srgbClr val="0070C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l-SI" altLang="sl-SI" sz="1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(za ogled</a:t>
            </a:r>
            <a:r>
              <a:rPr kumimoji="0" lang="sl-SI" altLang="sl-SI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sl-SI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pritisni CTRL in klikni z miško na modro obarvano internetno povezavo).</a:t>
            </a:r>
            <a:endParaRPr kumimoji="0" lang="sl-SI" altLang="sl-S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521" y="172242"/>
            <a:ext cx="506979" cy="662875"/>
          </a:xfrm>
          <a:prstGeom prst="rect">
            <a:avLst/>
          </a:prstGeom>
        </p:spPr>
      </p:pic>
      <p:sp>
        <p:nvSpPr>
          <p:cNvPr id="18" name="Pravokotnik 17"/>
          <p:cNvSpPr/>
          <p:nvPr/>
        </p:nvSpPr>
        <p:spPr>
          <a:xfrm>
            <a:off x="292912" y="237774"/>
            <a:ext cx="2670048" cy="53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1 </a:t>
            </a:r>
            <a:endParaRPr lang="sl-SI" sz="16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značba mesta vsebine 3">
            <a:extLst>
              <a:ext uri="{FF2B5EF4-FFF2-40B4-BE49-F238E27FC236}">
                <a16:creationId xmlns:a16="http://schemas.microsoft.com/office/drawing/2014/main" id="{44B8F5D7-D69B-469E-93B2-B7C1DBA64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16" y="1844746"/>
            <a:ext cx="2804160" cy="33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6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-1517904" y="569315"/>
            <a:ext cx="1164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l-SI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479363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sl-SI" sz="3200" b="1" u="sng" dirty="0">
                <a:latin typeface="+mj-lt"/>
              </a:rPr>
              <a:t>OGLEJTE SI </a:t>
            </a:r>
            <a:r>
              <a:rPr lang="sl-SI" altLang="sl-SI" sz="3200" b="1" u="sng" dirty="0">
                <a:latin typeface="+mj-lt"/>
              </a:rPr>
              <a:t>VIDEO </a:t>
            </a:r>
            <a:r>
              <a:rPr lang="nb-NO" altLang="sl-SI" sz="3200" b="1" u="sng" dirty="0">
                <a:latin typeface="+mj-lt"/>
              </a:rPr>
              <a:t>POSNETEK – ŠPORTNA PREHRANA</a:t>
            </a:r>
            <a:endParaRPr lang="sl-SI" altLang="sl-SI" sz="3200" b="1" u="sng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6860" y="5440706"/>
            <a:ext cx="12192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u="sng" dirty="0">
                <a:hlinkClick r:id="rId2"/>
              </a:rPr>
              <a:t>https://www.youtube.com/watch?v=Gv42qAw28fM</a:t>
            </a:r>
            <a:endParaRPr lang="sl-SI" u="sng" dirty="0"/>
          </a:p>
          <a:p>
            <a:pPr algn="ctr"/>
            <a:endParaRPr lang="sl-SI" sz="1000" dirty="0"/>
          </a:p>
          <a:p>
            <a:pPr algn="ctr"/>
            <a:r>
              <a:rPr lang="sl-SI" sz="1200" dirty="0"/>
              <a:t>(za ogled pritisni CTRL in klikni z miško na modro obarvano internetno povezavo).</a:t>
            </a:r>
          </a:p>
          <a:p>
            <a:pPr algn="ctr"/>
            <a:endParaRPr lang="sl-SI" sz="1200" dirty="0"/>
          </a:p>
        </p:txBody>
      </p:sp>
      <p:sp>
        <p:nvSpPr>
          <p:cNvPr id="18" name="Pravokotnik 17"/>
          <p:cNvSpPr/>
          <p:nvPr/>
        </p:nvSpPr>
        <p:spPr>
          <a:xfrm>
            <a:off x="405699" y="334343"/>
            <a:ext cx="2670048" cy="53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</a:t>
            </a:r>
            <a:r>
              <a:rPr lang="sl-SI" sz="28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sl-SI" sz="16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06" y="2326762"/>
            <a:ext cx="3279388" cy="30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-1517904" y="569315"/>
            <a:ext cx="1164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0079184" y="287701"/>
            <a:ext cx="2112816" cy="53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sl-SI" sz="28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8.20 – 8.40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32190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PRIPRAVA ZDRAVEGA ZAJTRKA</a:t>
            </a:r>
            <a:endParaRPr kumimoji="0" lang="sl-SI" altLang="sl-SI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285888"/>
            <a:ext cx="1219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dirty="0"/>
              <a:t>Zajtrk pripravite tudi za ostale člane družine.</a:t>
            </a:r>
          </a:p>
          <a:p>
            <a:pPr algn="ctr"/>
            <a:r>
              <a:rPr lang="sl-SI" dirty="0"/>
              <a:t>Primeri zdravega zajtrka: polnozrnati izdelki, ovseni kosmiči s suhim sadjem, </a:t>
            </a:r>
          </a:p>
          <a:p>
            <a:pPr algn="ctr"/>
            <a:r>
              <a:rPr lang="sl-SI" dirty="0"/>
              <a:t>jajca, sveže sadje, skuta, sadni ali zelenjavni </a:t>
            </a:r>
            <a:r>
              <a:rPr lang="sl-SI" dirty="0" err="1"/>
              <a:t>smoothie</a:t>
            </a:r>
            <a:r>
              <a:rPr lang="sl-SI" dirty="0"/>
              <a:t>.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39" y="226769"/>
            <a:ext cx="506979" cy="662875"/>
          </a:xfrm>
          <a:prstGeom prst="rect">
            <a:avLst/>
          </a:prstGeom>
        </p:spPr>
      </p:pic>
      <p:sp>
        <p:nvSpPr>
          <p:cNvPr id="18" name="Pravokotnik 17"/>
          <p:cNvSpPr/>
          <p:nvPr/>
        </p:nvSpPr>
        <p:spPr>
          <a:xfrm>
            <a:off x="342637" y="287701"/>
            <a:ext cx="2670048" cy="53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</a:t>
            </a:r>
            <a:r>
              <a:rPr lang="sl-SI" sz="28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endParaRPr lang="sl-SI" sz="16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96" y="1698945"/>
            <a:ext cx="4172607" cy="35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-1517904" y="569315"/>
            <a:ext cx="1164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9915223" y="303409"/>
            <a:ext cx="2112816" cy="53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sl-SI" sz="28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8.45 – 9.00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51707"/>
            <a:ext cx="12192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32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HIŠNA OPRAVILA</a:t>
            </a:r>
            <a:endParaRPr kumimoji="0" lang="sl-SI" altLang="sl-SI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273091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b="1" dirty="0"/>
              <a:t> </a:t>
            </a:r>
            <a:r>
              <a:rPr lang="sl-SI" dirty="0"/>
              <a:t>Pomagaj staršem pri hišnih opravilih (posesaš sobo, obrišeš prah na policah, odneseš smeti, pomiješ posodo, zaliješ rože), </a:t>
            </a:r>
          </a:p>
          <a:p>
            <a:pPr algn="ctr"/>
            <a:r>
              <a:rPr lang="sl-SI" dirty="0"/>
              <a:t>saj pri tem porabljaš kalorije. </a:t>
            </a:r>
          </a:p>
          <a:p>
            <a:pPr algn="ctr"/>
            <a:r>
              <a:rPr lang="sl-SI" dirty="0"/>
              <a:t>Pri opravljanju gospodinjskih opravil uživaj! </a:t>
            </a:r>
          </a:p>
          <a:p>
            <a:pPr algn="ctr"/>
            <a:r>
              <a:rPr lang="sl-SI" dirty="0"/>
              <a:t>Tudi glasba je priporočljiva (ne preglasna, s hitrim tempom).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542" y="237877"/>
            <a:ext cx="506979" cy="662875"/>
          </a:xfrm>
          <a:prstGeom prst="rect">
            <a:avLst/>
          </a:prstGeom>
        </p:spPr>
      </p:pic>
      <p:sp>
        <p:nvSpPr>
          <p:cNvPr id="18" name="Pravokotnik 17"/>
          <p:cNvSpPr/>
          <p:nvPr/>
        </p:nvSpPr>
        <p:spPr>
          <a:xfrm>
            <a:off x="384679" y="303409"/>
            <a:ext cx="2670048" cy="53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</a:t>
            </a:r>
            <a:r>
              <a:rPr lang="sl-SI" sz="28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endParaRPr lang="sl-SI" sz="16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14" y="1939548"/>
            <a:ext cx="2321420" cy="31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F8D2D8-25BB-4BA7-B96E-AAE37903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33" y="212951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" b="1" u="sng" dirty="0"/>
              <a:t>Zgodovina</a:t>
            </a:r>
          </a:p>
          <a:p>
            <a:pPr marL="0" indent="0" algn="ctr">
              <a:buNone/>
            </a:pPr>
            <a:r>
              <a:rPr lang="sl-SI" sz="1800" dirty="0" err="1"/>
              <a:t>Tabata</a:t>
            </a:r>
            <a:r>
              <a:rPr lang="sl-SI" sz="1800" dirty="0"/>
              <a:t> trening je leta 1996 razvil japonski znanstvenik dr. Izumi </a:t>
            </a:r>
            <a:r>
              <a:rPr lang="sl-SI" sz="1800" dirty="0" err="1"/>
              <a:t>Tabata</a:t>
            </a:r>
            <a:r>
              <a:rPr lang="sl-SI" sz="1800" dirty="0"/>
              <a:t> na Nacionalnem inštitutu za fitnes in šport v </a:t>
            </a:r>
            <a:r>
              <a:rPr lang="sl-SI" sz="1800" dirty="0" err="1"/>
              <a:t>Tokyu</a:t>
            </a:r>
            <a:r>
              <a:rPr lang="sl-SI" sz="1800" dirty="0"/>
              <a:t>. Je oblika visoko intenzivnega intervalnega treninga, ki aktivira veliko mišičnih skupin in hkrati zahteva visoko intenzivnost, ki jo je potrebno dalj časa ohranjati. </a:t>
            </a:r>
          </a:p>
          <a:p>
            <a:pPr marL="0" indent="0" algn="ctr">
              <a:buNone/>
            </a:pPr>
            <a:endParaRPr lang="sl-SI" sz="1800" b="1" dirty="0"/>
          </a:p>
          <a:p>
            <a:pPr marL="0" indent="0" algn="ctr">
              <a:buNone/>
            </a:pPr>
            <a:r>
              <a:rPr lang="sl-SI" sz="2000" b="1" u="sng" dirty="0"/>
              <a:t>Kako izvajati </a:t>
            </a:r>
            <a:r>
              <a:rPr lang="sl-SI" sz="2000" b="1" u="sng" dirty="0" err="1"/>
              <a:t>tabata</a:t>
            </a:r>
            <a:r>
              <a:rPr lang="sl-SI" sz="2000" b="1" u="sng" dirty="0"/>
              <a:t> vadbo?</a:t>
            </a:r>
            <a:endParaRPr lang="sl-SI" sz="2000" u="sng" dirty="0"/>
          </a:p>
          <a:p>
            <a:pPr marL="0" indent="0" algn="ctr">
              <a:buNone/>
            </a:pPr>
            <a:r>
              <a:rPr lang="sl-SI" sz="1800" dirty="0"/>
              <a:t>4-minutni trening sestavlja 7 do 8 vaj, ki trajajo vsaka 20 sekund, z vmesnimi 10 sekundnimi počitki.</a:t>
            </a:r>
          </a:p>
          <a:p>
            <a:pPr marL="0" indent="0" algn="ctr">
              <a:buNone/>
            </a:pPr>
            <a:r>
              <a:rPr lang="sl-SI" sz="1800" dirty="0"/>
              <a:t>Trening se lahko podaljša na dva do tri intervale. Med treningom ali posamezno vajo morate dati vse od sebe. Sledi 10 sekund počitka, nato nova vaja.</a:t>
            </a:r>
          </a:p>
          <a:p>
            <a:pPr marL="0" indent="0" algn="ctr">
              <a:buNone/>
            </a:pPr>
            <a:endParaRPr lang="sl-SI" sz="1800" dirty="0"/>
          </a:p>
          <a:p>
            <a:pPr marL="0" indent="0" algn="ctr">
              <a:buNone/>
            </a:pPr>
            <a:r>
              <a:rPr lang="sl-SI" sz="1800" b="1" dirty="0">
                <a:solidFill>
                  <a:schemeClr val="accent4">
                    <a:lumMod val="75000"/>
                  </a:schemeClr>
                </a:solidFill>
              </a:rPr>
              <a:t>V nadaljevanju se preizkusite v predstavljeni aktivnosti.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353147" y="303409"/>
            <a:ext cx="2670048" cy="53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</a:t>
            </a:r>
            <a:r>
              <a:rPr lang="sl-SI" sz="28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endParaRPr lang="sl-SI" sz="16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273309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32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KAJ JE TO TABATA?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-1517904" y="569315"/>
            <a:ext cx="1164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l-SI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03817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32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RITMIČNA VADBA - TABATA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776349"/>
            <a:ext cx="121920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sl-SI" u="sng" dirty="0">
              <a:hlinkClick r:id="rId2"/>
            </a:endParaRPr>
          </a:p>
          <a:p>
            <a:pPr algn="ctr"/>
            <a:r>
              <a:rPr lang="sl-SI" u="sng" dirty="0">
                <a:hlinkClick r:id="rId2"/>
              </a:rPr>
              <a:t>https://youtu.be/mmq5zZfmIws</a:t>
            </a:r>
            <a:r>
              <a:rPr lang="sl-SI" dirty="0"/>
              <a:t> (za punce)</a:t>
            </a:r>
          </a:p>
          <a:p>
            <a:pPr algn="ctr"/>
            <a:r>
              <a:rPr lang="sl-SI" u="sng" dirty="0">
                <a:hlinkClick r:id="rId3"/>
              </a:rPr>
              <a:t>https://youtu.be/WfdXMj9I7H0</a:t>
            </a:r>
            <a:r>
              <a:rPr lang="sl-SI" dirty="0"/>
              <a:t> (za fante)</a:t>
            </a:r>
            <a:endParaRPr lang="sl-SI" u="sng" dirty="0"/>
          </a:p>
          <a:p>
            <a:pPr algn="ctr"/>
            <a:endParaRPr lang="sl-SI" sz="1000" u="sng" dirty="0"/>
          </a:p>
          <a:p>
            <a:pPr algn="ctr"/>
            <a:r>
              <a:rPr lang="sl-SI" sz="1200" dirty="0"/>
              <a:t>(za ogled pritisni CTRL in klikni z miško na modro obarvano internetno povezavo).</a:t>
            </a:r>
          </a:p>
          <a:p>
            <a:pPr algn="ctr"/>
            <a:endParaRPr lang="sl-SI" sz="1200" dirty="0"/>
          </a:p>
          <a:p>
            <a:pPr algn="ctr"/>
            <a:r>
              <a:rPr lang="sl-SI" dirty="0"/>
              <a:t>Gre za visoko intenzivno vadbo, pri kateri se vsako vajo izvaja štiri minute z vmesnimi počitki.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02" y="1722484"/>
            <a:ext cx="3542726" cy="316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747</Words>
  <Application>Microsoft Office PowerPoint</Application>
  <PresentationFormat>Širokozaslonsko</PresentationFormat>
  <Paragraphs>108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Calibri telo</vt:lpstr>
      <vt:lpstr>Times New Roman</vt:lpstr>
      <vt:lpstr>Office Theme</vt:lpstr>
      <vt:lpstr>PowerPointova predstavitev</vt:lpstr>
      <vt:lpstr>PowerPointova predstavitev</vt:lpstr>
      <vt:lpstr>PREBUJANJE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ZAPIS VTISOV IN DOŽIVETIJ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Goran</dc:creator>
  <cp:lastModifiedBy>Boris Pušnik</cp:lastModifiedBy>
  <cp:revision>75</cp:revision>
  <dcterms:created xsi:type="dcterms:W3CDTF">2020-04-13T08:10:33Z</dcterms:created>
  <dcterms:modified xsi:type="dcterms:W3CDTF">2021-02-01T10:38:20Z</dcterms:modified>
</cp:coreProperties>
</file>