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61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1ED36-0399-4BDA-A8E0-267B839E0EDD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74230-9291-4B90-B604-B46EE3E19AA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62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74230-9291-4B90-B604-B46EE3E19AA9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410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9763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92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951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1839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781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88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4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918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472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28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6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60CA3-1040-4A17-A83B-1C5BCAAC670B}" type="datetimeFigureOut">
              <a:rPr lang="sl-SI" smtClean="0"/>
              <a:t>26. 01. 2021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6C56-0C37-4237-9992-0410831C33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56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11394">
        <p:circle/>
      </p:transition>
    </mc:Choice>
    <mc:Fallback xmlns="">
      <p:transition spd="slow" advTm="11394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jpeg"/><Relationship Id="rId4" Type="http://schemas.openxmlformats.org/officeDocument/2006/relationships/image" Target="../media/image3.jpeg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1drv.ms/v/s!Aps5bXOa3SgBh3isxlDx1McvVdh3?e=0vna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https://www.markokotnik.com/data/albums/fullwidth/21-iskanje-skritega-zakla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714103" y="332509"/>
            <a:ext cx="1101607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ŠPORTNI DAN </a:t>
            </a:r>
          </a:p>
          <a:p>
            <a:pPr algn="ctr"/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VSAK KORAK ŠTEJE Z GEO-ZAKLADOM PA ŠE VEČ</a:t>
            </a:r>
          </a:p>
          <a:p>
            <a:pPr algn="ctr"/>
            <a:endParaRPr lang="sl-SI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r>
              <a:rPr lang="sl-SI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27.1.2021</a:t>
            </a:r>
            <a:endParaRPr lang="sl-SI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8820727" y="5671127"/>
            <a:ext cx="2909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ŠMARTNO PRI SLOVENJ GRADCU</a:t>
            </a:r>
            <a:endPara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83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570">
        <p:circle/>
      </p:transition>
    </mc:Choice>
    <mc:Fallback xmlns="">
      <p:transition spd="slow" advClick="0" advTm="657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ttps://www.markokotnik.com/data/albums/fullwidth/21-iskanje-skritega-zaklad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jeZBesedilom 2"/>
          <p:cNvSpPr txBox="1"/>
          <p:nvPr/>
        </p:nvSpPr>
        <p:spPr>
          <a:xfrm>
            <a:off x="230909" y="563418"/>
            <a:ext cx="11685499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ZBERI ČIMVEČ KILOMETROV ZA SVOJ RAZRED</a:t>
            </a:r>
          </a:p>
          <a:p>
            <a:endParaRPr lang="sl-S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S POMOČJO PAMETNE URE ALI MOBILNEGA TELEFONA ZBIRAŠ KILOMETRE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NA TELEFON SI NALOŽI APLIKACIJO </a:t>
            </a:r>
            <a:r>
              <a:rPr lang="sl-SI" sz="2800" b="1" dirty="0" smtClean="0"/>
              <a:t>(SPORTS TRACKER, PEDIMETER,…)</a:t>
            </a:r>
            <a:endParaRPr lang="sl-SI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REGISTRIRAJ SE NA „GEOCACHING.COM“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PREHODI ČIMDALJŠO RAZDALJO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ČE NAJDEŠ NA POTI </a:t>
            </a:r>
            <a:r>
              <a:rPr lang="sl-SI" sz="2800" b="1" dirty="0" smtClean="0"/>
              <a:t>GEO ZAKLAD</a:t>
            </a:r>
            <a:r>
              <a:rPr lang="sl-SI" sz="2800" b="1" dirty="0" smtClean="0"/>
              <a:t>, KOT JE PREDSTAVLJENO DOBIŠ BONUS 5 KILOMETROV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RAZDALJA, KI SI JO PREHODIL GRE V SKUPNI SEŠTEVEK RAZREDA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POSKRBI ZA VARNOST IN USTREZNO OPREMO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/>
              <a:t>PO OPRAVLJENEM </a:t>
            </a:r>
            <a:r>
              <a:rPr lang="sl-SI" sz="2800" b="1" dirty="0" smtClean="0"/>
              <a:t>POHODU </a:t>
            </a:r>
            <a:r>
              <a:rPr lang="sl-SI" sz="2800" b="1" dirty="0"/>
              <a:t>ODGOVORI NA VPRAŠANJA, DA ZABELEŽIMO RAZDALJO, KI SI JO </a:t>
            </a:r>
            <a:r>
              <a:rPr lang="sl-SI" sz="2800" b="1" dirty="0" smtClean="0"/>
              <a:t>PREHODIL (DO 19.00)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b="1" dirty="0" smtClean="0"/>
              <a:t>RAZRED Z NAJVEČ KILOMETRI PREJME PRIZNANJE</a:t>
            </a:r>
            <a:endParaRPr lang="sl-SI" sz="2800" b="1" dirty="0"/>
          </a:p>
        </p:txBody>
      </p:sp>
      <p:pic>
        <p:nvPicPr>
          <p:cNvPr id="2" name="Glas 0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90598" y="5837382"/>
            <a:ext cx="570907" cy="57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3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540000">
        <p:circle/>
      </p:transition>
    </mc:Choice>
    <mc:Fallback xmlns="">
      <p:transition spd="slow" advClick="0" advTm="954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576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rhunska pohodniška oprema za otroke - siol.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78"/>
            <a:ext cx="7684655" cy="68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le in praktične zimske rokavice - tudi za pamet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397885"/>
            <a:ext cx="295275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jubko poceni 100% visoko kakovost spletna stran za popust telefon lgk9 -  otroskehiske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62" y="2014685"/>
            <a:ext cx="1403926" cy="140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891" y="3906982"/>
            <a:ext cx="1745673" cy="116378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8425" y="5189826"/>
            <a:ext cx="1736491" cy="1155556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304799" y="221673"/>
            <a:ext cx="48398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l-SI" sz="3600" dirty="0" smtClean="0">
                <a:latin typeface="Algerian" panose="04020705040A02060702" pitchFamily="82" charset="0"/>
              </a:rPr>
              <a:t>OPREMA IN VARNOST</a:t>
            </a:r>
            <a:endParaRPr lang="sl-SI" sz="3600" dirty="0">
              <a:latin typeface="Algerian" panose="04020705040A02060702" pitchFamily="82" charset="0"/>
            </a:endParaRPr>
          </a:p>
        </p:txBody>
      </p:sp>
      <p:pic>
        <p:nvPicPr>
          <p:cNvPr id="2" name="Glas 00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64925" y="5569527"/>
            <a:ext cx="775855" cy="775855"/>
          </a:xfrm>
          <a:prstGeom prst="rect">
            <a:avLst/>
          </a:prstGeom>
        </p:spPr>
      </p:pic>
      <p:pic>
        <p:nvPicPr>
          <p:cNvPr id="6" name="Picture 2" descr="Imperial Riding Šal &quot;Rebel&quot; - EquusVitalis Slovenij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50" y="1175847"/>
            <a:ext cx="1640263" cy="154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0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5017">
        <p:circle/>
      </p:transition>
    </mc:Choice>
    <mc:Fallback xmlns="">
      <p:transition spd="slow" advClick="0" advTm="95017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https://www.markokotnik.com/data/albums/fullwidth/21-iskanje-skritega-zaklad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jeZBesedilom 1"/>
          <p:cNvSpPr txBox="1"/>
          <p:nvPr/>
        </p:nvSpPr>
        <p:spPr>
          <a:xfrm>
            <a:off x="996686" y="664669"/>
            <a:ext cx="10190610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5400" b="1" dirty="0" smtClean="0">
                <a:latin typeface="Algerian" panose="04020705040A02060702" pitchFamily="82" charset="0"/>
              </a:rPr>
              <a:t>VSA NAVODILA O GEOCACHING </a:t>
            </a:r>
          </a:p>
          <a:p>
            <a:pPr algn="ctr"/>
            <a:r>
              <a:rPr lang="sl-SI" sz="5400" b="1" dirty="0" smtClean="0">
                <a:latin typeface="Algerian" panose="04020705040A02060702" pitchFamily="82" charset="0"/>
              </a:rPr>
              <a:t>SO NA POVEZAVI </a:t>
            </a:r>
            <a:r>
              <a:rPr lang="sl-SI" sz="2800" b="1" dirty="0" smtClean="0">
                <a:latin typeface="Algerian" panose="04020705040A02060702" pitchFamily="82" charset="0"/>
              </a:rPr>
              <a:t>:</a:t>
            </a:r>
          </a:p>
          <a:p>
            <a:pPr algn="ctr"/>
            <a:endParaRPr lang="sl-SI" sz="2800" dirty="0" smtClean="0">
              <a:latin typeface="Algerian" panose="04020705040A02060702" pitchFamily="82" charset="0"/>
            </a:endParaRPr>
          </a:p>
          <a:p>
            <a:pPr algn="ctr"/>
            <a:r>
              <a:rPr lang="sl-SI" sz="2800" b="1" dirty="0" smtClean="0">
                <a:hlinkClick r:id="rId4"/>
              </a:rPr>
              <a:t>https://1drv.ms/v/s!Aps5bXOa3SgBh3isxlDx1McvVdh3?e=0vnang</a:t>
            </a:r>
            <a:r>
              <a:rPr lang="sl-SI" sz="2800" b="1" dirty="0" smtClean="0"/>
              <a:t> 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24562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20000">
        <p:circle/>
      </p:transition>
    </mc:Choice>
    <mc:Fallback xmlns="">
      <p:transition spd="slow" advClick="0" advTm="20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122</Words>
  <Application>Microsoft Office PowerPoint</Application>
  <PresentationFormat>Širokozaslonsko</PresentationFormat>
  <Paragraphs>23</Paragraphs>
  <Slides>4</Slides>
  <Notes>1</Notes>
  <HiddenSlides>0</HiddenSlides>
  <MMClips>3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Boris Pušnik</dc:creator>
  <cp:lastModifiedBy>Boris Pušnik</cp:lastModifiedBy>
  <cp:revision>40</cp:revision>
  <dcterms:created xsi:type="dcterms:W3CDTF">2021-01-21T08:58:06Z</dcterms:created>
  <dcterms:modified xsi:type="dcterms:W3CDTF">2021-01-26T07:37:17Z</dcterms:modified>
</cp:coreProperties>
</file>