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9" autoAdjust="0"/>
    <p:restoredTop sz="94434" autoAdjust="0"/>
  </p:normalViewPr>
  <p:slideViewPr>
    <p:cSldViewPr snapToGrid="0">
      <p:cViewPr varScale="1">
        <p:scale>
          <a:sx n="61" d="100"/>
          <a:sy n="61" d="100"/>
        </p:scale>
        <p:origin x="10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11918731" cy="670428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 idx="4294967295"/>
          </p:nvPr>
        </p:nvSpPr>
        <p:spPr>
          <a:xfrm>
            <a:off x="1466193" y="1227083"/>
            <a:ext cx="8689975" cy="2659117"/>
          </a:xfrm>
        </p:spPr>
        <p:txBody>
          <a:bodyPr/>
          <a:lstStyle/>
          <a:p>
            <a:r>
              <a:rPr lang="sl-SI" dirty="0" smtClean="0"/>
              <a:t>4. poglavje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4294967295"/>
          </p:nvPr>
        </p:nvSpPr>
        <p:spPr>
          <a:xfrm>
            <a:off x="1466193" y="3200400"/>
            <a:ext cx="8689975" cy="1371600"/>
          </a:xfrm>
        </p:spPr>
        <p:txBody>
          <a:bodyPr/>
          <a:lstStyle/>
          <a:p>
            <a:pPr marL="0" indent="0" algn="ctr">
              <a:buNone/>
            </a:pPr>
            <a:r>
              <a:rPr lang="sl-SI" sz="4400" b="1" dirty="0" smtClean="0"/>
              <a:t>POLETJE</a:t>
            </a:r>
            <a:endParaRPr lang="sl-SI" sz="4400" b="1" dirty="0"/>
          </a:p>
        </p:txBody>
      </p:sp>
    </p:spTree>
    <p:extLst>
      <p:ext uri="{BB962C8B-B14F-4D97-AF65-F5344CB8AC3E}">
        <p14:creationId xmlns:p14="http://schemas.microsoft.com/office/powerpoint/2010/main" val="59376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1355835" y="5738648"/>
            <a:ext cx="86799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dirty="0" smtClean="0"/>
              <a:t>V poletnih mesecih smo uživali v pridelkih.</a:t>
            </a: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189701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1306582" y="5833241"/>
            <a:ext cx="89515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4000" dirty="0" smtClean="0"/>
              <a:t>Tako sta uspevala blitva in toskanski ohrovt</a:t>
            </a: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305541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04" y="551793"/>
            <a:ext cx="10641724" cy="5985970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9711558" y="5644056"/>
            <a:ext cx="1431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dirty="0" smtClean="0"/>
              <a:t>solata</a:t>
            </a: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180927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4840014" y="5943600"/>
            <a:ext cx="15440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dirty="0" err="1" smtClean="0"/>
              <a:t>petršilj</a:t>
            </a: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144152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48" y="472965"/>
            <a:ext cx="10762594" cy="6053959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9222828" y="5675586"/>
            <a:ext cx="1624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dirty="0"/>
              <a:t>i</a:t>
            </a:r>
            <a:r>
              <a:rPr lang="sl-SI" sz="4000" dirty="0" smtClean="0"/>
              <a:t>n buče</a:t>
            </a: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340604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1889" y="329513"/>
            <a:ext cx="11575394" cy="6511159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2435776" y="6006662"/>
            <a:ext cx="6987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dirty="0" smtClean="0"/>
              <a:t>Zlasti te so končale v šolski kuhinji</a:t>
            </a: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150044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5746" y="1500185"/>
            <a:ext cx="6858000" cy="385762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3096" y="1500187"/>
            <a:ext cx="6858000" cy="3857625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2466102" y="6038194"/>
            <a:ext cx="88145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dirty="0"/>
              <a:t>i</a:t>
            </a:r>
            <a:r>
              <a:rPr lang="sl-SI" sz="4000" dirty="0" smtClean="0"/>
              <a:t>n v lačnih želodčkih otrok. </a:t>
            </a:r>
            <a:r>
              <a:rPr lang="sl-SI" sz="4000" dirty="0" err="1" smtClean="0"/>
              <a:t>Mnjam</a:t>
            </a:r>
            <a:r>
              <a:rPr lang="sl-SI" sz="4000" dirty="0" smtClean="0"/>
              <a:t>, </a:t>
            </a:r>
            <a:r>
              <a:rPr lang="sl-SI" sz="4000" dirty="0" err="1" smtClean="0"/>
              <a:t>mnjam</a:t>
            </a:r>
            <a:r>
              <a:rPr lang="sl-SI" sz="4000" dirty="0" smtClean="0"/>
              <a:t>. </a:t>
            </a: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418241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pljic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Kapljica</Template>
  <TotalTime>17</TotalTime>
  <Words>40</Words>
  <Application>Microsoft Office PowerPoint</Application>
  <PresentationFormat>Širokozaslonsko</PresentationFormat>
  <Paragraphs>9</Paragraphs>
  <Slides>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1" baseType="lpstr">
      <vt:lpstr>Arial</vt:lpstr>
      <vt:lpstr>Tw Cen MT</vt:lpstr>
      <vt:lpstr>Kapljica</vt:lpstr>
      <vt:lpstr>4. poglavje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 poglavje</dc:title>
  <dc:creator>ucitelj</dc:creator>
  <cp:lastModifiedBy>ucitelj</cp:lastModifiedBy>
  <cp:revision>2</cp:revision>
  <dcterms:created xsi:type="dcterms:W3CDTF">2017-10-02T08:44:44Z</dcterms:created>
  <dcterms:modified xsi:type="dcterms:W3CDTF">2017-10-02T09:01:48Z</dcterms:modified>
</cp:coreProperties>
</file>