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600" dirty="0" smtClean="0"/>
              <a:t>OŠ ŠMARTNO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S KOLESOM V ŠOLO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 smtClean="0"/>
              <a:t>MONTIRALI SMO ŠTEVCE NA KOLESA, SKIROJE PA TUDI NA URBANO KOLO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589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653" y="0"/>
            <a:ext cx="4215063" cy="56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9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27" y="0"/>
            <a:ext cx="4215062" cy="56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0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09" y="0"/>
            <a:ext cx="7443537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432" y="0"/>
            <a:ext cx="4203031" cy="56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4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0"/>
            <a:ext cx="7459579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915" y="0"/>
            <a:ext cx="7427495" cy="55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6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68" y="0"/>
            <a:ext cx="4203032" cy="56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83" y="-1"/>
            <a:ext cx="7427495" cy="55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4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21" y="0"/>
            <a:ext cx="7363327" cy="55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rikazan je element IMG_13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252" y="7937"/>
            <a:ext cx="7443537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8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990" y="0"/>
            <a:ext cx="5414210" cy="56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0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69" y="0"/>
            <a:ext cx="4323347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24" y="0"/>
            <a:ext cx="7427495" cy="55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0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73" y="-1"/>
            <a:ext cx="7427495" cy="55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79" y="0"/>
            <a:ext cx="4186990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0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Glavni dogodek</Template>
  <TotalTime>34</TotalTime>
  <Words>14</Words>
  <Application>Microsoft Office PowerPoint</Application>
  <PresentationFormat>Širokozaslonsko</PresentationFormat>
  <Paragraphs>2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Impact</vt:lpstr>
      <vt:lpstr>Glavni dogodek</vt:lpstr>
      <vt:lpstr>OŠ ŠMARTNO S KOLESOM V ŠOLO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ŠMARTNO S KOLESOM V ŠOLO</dc:title>
  <dc:creator>viz15</dc:creator>
  <cp:lastModifiedBy>viz15</cp:lastModifiedBy>
  <cp:revision>7</cp:revision>
  <dcterms:created xsi:type="dcterms:W3CDTF">2017-05-11T18:22:16Z</dcterms:created>
  <dcterms:modified xsi:type="dcterms:W3CDTF">2017-05-11T19:05:25Z</dcterms:modified>
</cp:coreProperties>
</file>