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9" r:id="rId5"/>
    <p:sldId id="258" r:id="rId6"/>
    <p:sldId id="261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948-4574-45AF-AC10-A2A3ECB2D9B4}" type="datetimeFigureOut">
              <a:rPr lang="sl-SI" smtClean="0"/>
              <a:t>18. 10. 2016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455A-5114-479C-B91F-BD223A37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07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948-4574-45AF-AC10-A2A3ECB2D9B4}" type="datetimeFigureOut">
              <a:rPr lang="sl-SI" smtClean="0"/>
              <a:t>18. 10. 2016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455A-5114-479C-B91F-BD223A37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545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948-4574-45AF-AC10-A2A3ECB2D9B4}" type="datetimeFigureOut">
              <a:rPr lang="sl-SI" smtClean="0"/>
              <a:t>18. 10. 2016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455A-5114-479C-B91F-BD223A37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432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948-4574-45AF-AC10-A2A3ECB2D9B4}" type="datetimeFigureOut">
              <a:rPr lang="sl-SI" smtClean="0"/>
              <a:t>18. 10. 2016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455A-5114-479C-B91F-BD223A37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035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948-4574-45AF-AC10-A2A3ECB2D9B4}" type="datetimeFigureOut">
              <a:rPr lang="sl-SI" smtClean="0"/>
              <a:t>18. 10. 2016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455A-5114-479C-B91F-BD223A37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55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948-4574-45AF-AC10-A2A3ECB2D9B4}" type="datetimeFigureOut">
              <a:rPr lang="sl-SI" smtClean="0"/>
              <a:t>18. 10. 2016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455A-5114-479C-B91F-BD223A37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362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948-4574-45AF-AC10-A2A3ECB2D9B4}" type="datetimeFigureOut">
              <a:rPr lang="sl-SI" smtClean="0"/>
              <a:t>18. 10. 2016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455A-5114-479C-B91F-BD223A37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72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948-4574-45AF-AC10-A2A3ECB2D9B4}" type="datetimeFigureOut">
              <a:rPr lang="sl-SI" smtClean="0"/>
              <a:t>18. 10. 2016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455A-5114-479C-B91F-BD223A37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715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948-4574-45AF-AC10-A2A3ECB2D9B4}" type="datetimeFigureOut">
              <a:rPr lang="sl-SI" smtClean="0"/>
              <a:t>18. 10. 2016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455A-5114-479C-B91F-BD223A37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641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948-4574-45AF-AC10-A2A3ECB2D9B4}" type="datetimeFigureOut">
              <a:rPr lang="sl-SI" smtClean="0"/>
              <a:t>18. 10. 2016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455A-5114-479C-B91F-BD223A37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266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8948-4574-45AF-AC10-A2A3ECB2D9B4}" type="datetimeFigureOut">
              <a:rPr lang="sl-SI" smtClean="0"/>
              <a:t>18. 10. 2016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455A-5114-479C-B91F-BD223A37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240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78948-4574-45AF-AC10-A2A3ECB2D9B4}" type="datetimeFigureOut">
              <a:rPr lang="sl-SI" smtClean="0"/>
              <a:t>18. 10. 2016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C455A-5114-479C-B91F-BD223A37D8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89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208912" cy="4752528"/>
          </a:xfrm>
        </p:spPr>
        <p:txBody>
          <a:bodyPr>
            <a:noAutofit/>
          </a:bodyPr>
          <a:lstStyle/>
          <a:p>
            <a:r>
              <a:rPr lang="sl-SI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NAGRAJENCI NATEČAJA MO SLOVENJ GRADEC ZA IZVIRNO OTROŠKO LITERARNO IN LIKOVNO DELO:</a:t>
            </a:r>
            <a:endParaRPr lang="sl-SI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051720" y="1196752"/>
            <a:ext cx="5688632" cy="45719"/>
          </a:xfrm>
        </p:spPr>
        <p:txBody>
          <a:bodyPr>
            <a:normAutofit fontScale="25000" lnSpcReduction="20000"/>
          </a:bodyPr>
          <a:lstStyle/>
          <a:p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1992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5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12238383" flipV="1">
            <a:off x="1619813" y="507483"/>
            <a:ext cx="6593151" cy="5801380"/>
          </a:xfrm>
        </p:spPr>
        <p:txBody>
          <a:bodyPr>
            <a:noAutofit/>
          </a:bodyPr>
          <a:lstStyle/>
          <a:p>
            <a:r>
              <a:rPr lang="sl-SI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ČESTITKE VSEM NAGRAJENCEM IN MENTORJEM!</a:t>
            </a:r>
            <a:endParaRPr lang="sl-SI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20186491">
            <a:off x="465646" y="399117"/>
            <a:ext cx="7886700" cy="5560579"/>
          </a:xfrm>
        </p:spPr>
        <p:txBody>
          <a:bodyPr>
            <a:normAutofit fontScale="90000"/>
          </a:bodyPr>
          <a:lstStyle/>
          <a:p>
            <a:r>
              <a:rPr lang="sl-SI" sz="7300" b="1" dirty="0" smtClean="0">
                <a:solidFill>
                  <a:srgbClr val="0070C0"/>
                </a:solidFill>
              </a:rPr>
              <a:t>Po podelitvi smo nekatere punce imele to srečo, da smo se smele fotografirati še s pevko </a:t>
            </a:r>
            <a:r>
              <a:rPr lang="sl-SI" sz="7300" b="1" dirty="0" err="1" smtClean="0">
                <a:solidFill>
                  <a:srgbClr val="0070C0"/>
                </a:solidFill>
              </a:rPr>
              <a:t>Ditko</a:t>
            </a:r>
            <a:r>
              <a:rPr lang="sl-SI" sz="7300" b="1" dirty="0" smtClean="0">
                <a:solidFill>
                  <a:srgbClr val="0070C0"/>
                </a:solidFill>
              </a:rPr>
              <a:t> Čepin ;-)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665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1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" y="201093"/>
            <a:ext cx="9073008" cy="664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2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67544" y="332657"/>
            <a:ext cx="639045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4800" b="1" dirty="0" smtClean="0"/>
              <a:t>ALEN KOLAR </a:t>
            </a:r>
            <a:r>
              <a:rPr lang="sl-SI" sz="4800" dirty="0" smtClean="0"/>
              <a:t>IZ 2.A RAZREDA JE PREJEL NAGRADO ZA IZVIRNO LIKOVNO DELO Z NASLOVOM „JAKEC IN ČAROBNI FIŽOLČEK“.</a:t>
            </a:r>
          </a:p>
          <a:p>
            <a:endParaRPr lang="sl-SI" sz="4800" dirty="0" smtClean="0"/>
          </a:p>
          <a:p>
            <a:r>
              <a:rPr lang="sl-SI" sz="3200" dirty="0" smtClean="0"/>
              <a:t>(MENTORICI: PETRA TURK IN SONJA SIMETINGER) </a:t>
            </a:r>
          </a:p>
          <a:p>
            <a:endParaRPr lang="sl-SI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95202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7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286000" y="130534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600" b="1" dirty="0"/>
              <a:t>ŽUŽA BAJŽEL </a:t>
            </a:r>
            <a:r>
              <a:rPr lang="sl-SI" sz="3600" dirty="0"/>
              <a:t>IZ  8.A IN </a:t>
            </a:r>
            <a:r>
              <a:rPr lang="sl-SI" sz="3600" b="1" dirty="0"/>
              <a:t>ZALA LAURE </a:t>
            </a:r>
            <a:r>
              <a:rPr lang="sl-SI" sz="3600" dirty="0"/>
              <a:t>IZ 7.A  STA PREJELI NAGRADO ZA IZVIRNO LIKOVNO DELO „KRALJIČNA NA ZRNU GRAHA</a:t>
            </a:r>
            <a:r>
              <a:rPr lang="sl-SI" sz="3600" dirty="0" smtClean="0"/>
              <a:t>“.</a:t>
            </a:r>
          </a:p>
          <a:p>
            <a:endParaRPr lang="sl-SI" sz="3600" dirty="0"/>
          </a:p>
          <a:p>
            <a:r>
              <a:rPr lang="sl-SI" sz="3200" dirty="0" smtClean="0"/>
              <a:t>MENTOR: MILAN BAJŽEL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42797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283968" cy="321297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556792"/>
            <a:ext cx="4307971" cy="32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9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619672" y="1556792"/>
            <a:ext cx="5238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b="1" dirty="0"/>
              <a:t>SARA ROTOVNIK </a:t>
            </a:r>
            <a:r>
              <a:rPr lang="sl-SI" sz="3200" dirty="0"/>
              <a:t>IZ 9. RAZREDA JE PREJELA NAGRADO ZA IZVIRNO LITERARNO DELO „KAKŠEN JE ZAME BOLJŠI SVET</a:t>
            </a:r>
            <a:r>
              <a:rPr lang="sl-SI" sz="3200" dirty="0" smtClean="0"/>
              <a:t>“.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sz="3200" dirty="0"/>
          </a:p>
          <a:p>
            <a:pPr algn="ctr"/>
            <a:r>
              <a:rPr lang="sl-SI" sz="2400" dirty="0" smtClean="0"/>
              <a:t>MENTORICA: TADEJA GERMADNIK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02008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1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547664" y="1772816"/>
            <a:ext cx="531033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b="1" dirty="0"/>
              <a:t>ALJA KOROŠEC </a:t>
            </a:r>
            <a:r>
              <a:rPr lang="sl-SI" sz="3200" dirty="0"/>
              <a:t>IZ 7. RAZREDA JE PREJELA PRIZNANJE ZA LITERARNO DELO „KAKŠEN JE ZAME BOLJŠI SVET</a:t>
            </a:r>
            <a:r>
              <a:rPr lang="sl-SI" sz="3200" dirty="0" smtClean="0"/>
              <a:t>“.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dirty="0"/>
          </a:p>
          <a:p>
            <a:pPr algn="ctr"/>
            <a:r>
              <a:rPr lang="sl-SI" sz="2800" dirty="0" smtClean="0"/>
              <a:t>MENTORICA: TADEJA GERMADNIK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790098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141</Words>
  <Application>Microsoft Office PowerPoint</Application>
  <PresentationFormat>Diaprojekcija na zaslonu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Officeova tema</vt:lpstr>
      <vt:lpstr>NAGRAJENCI NATEČAJA MO SLOVENJ GRADEC ZA IZVIRNO OTROŠKO LITERARNO IN LIKOVNO DELO: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ČESTITKE VSEM NAGRAJENCEM IN MENTORJEM!</vt:lpstr>
      <vt:lpstr>Po podelitvi smo nekatere punce imele to srečo, da smo se smele fotografirati še s pevko Ditko Čepin ;-) </vt:lpstr>
      <vt:lpstr>PowerPointova predstavitev</vt:lpstr>
    </vt:vector>
  </TitlesOfParts>
  <Company>Ministrstvo za Šolstvo in Šport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NAGRAJENCI NATEČAJA MO SLOVENJ GRADEC ZA IZVIRNO OTROŠKO LITERARNO IN LIKOVNO DELO:</dc:title>
  <dc:creator>Admin</dc:creator>
  <cp:lastModifiedBy>Neža Simetinger</cp:lastModifiedBy>
  <cp:revision>8</cp:revision>
  <dcterms:created xsi:type="dcterms:W3CDTF">2016-10-18T08:36:52Z</dcterms:created>
  <dcterms:modified xsi:type="dcterms:W3CDTF">2016-10-18T16:26:43Z</dcterms:modified>
</cp:coreProperties>
</file>